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67" r:id="rId3"/>
    <p:sldId id="269" r:id="rId4"/>
    <p:sldId id="279" r:id="rId5"/>
    <p:sldId id="270" r:id="rId6"/>
    <p:sldId id="271" r:id="rId7"/>
    <p:sldId id="265" r:id="rId8"/>
    <p:sldId id="256" r:id="rId9"/>
    <p:sldId id="272" r:id="rId10"/>
    <p:sldId id="276" r:id="rId11"/>
    <p:sldId id="281" r:id="rId12"/>
    <p:sldId id="273" r:id="rId13"/>
    <p:sldId id="275" r:id="rId14"/>
    <p:sldId id="274" r:id="rId15"/>
    <p:sldId id="278" r:id="rId16"/>
    <p:sldId id="277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54" autoAdjust="0"/>
  </p:normalViewPr>
  <p:slideViewPr>
    <p:cSldViewPr snapToGrid="0">
      <p:cViewPr varScale="1">
        <p:scale>
          <a:sx n="72" d="100"/>
          <a:sy n="72" d="100"/>
        </p:scale>
        <p:origin x="10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6F2BC-44B2-4E94-87EF-01B2A9DC1416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F4E8278-115A-413A-8D34-8FAEE277B03B}">
      <dgm:prSet phldrT="[Text]"/>
      <dgm:spPr/>
      <dgm:t>
        <a:bodyPr/>
        <a:lstStyle/>
        <a:p>
          <a:r>
            <a:rPr lang="en-US" dirty="0"/>
            <a:t>Blockchain</a:t>
          </a:r>
        </a:p>
      </dgm:t>
    </dgm:pt>
    <dgm:pt modelId="{6C99DD25-221D-4CC9-B3BE-6207B5FF0C5A}" type="parTrans" cxnId="{C273A1EB-5B2C-4B58-A961-007F7DBB1490}">
      <dgm:prSet/>
      <dgm:spPr/>
      <dgm:t>
        <a:bodyPr/>
        <a:lstStyle/>
        <a:p>
          <a:endParaRPr lang="en-US"/>
        </a:p>
      </dgm:t>
    </dgm:pt>
    <dgm:pt modelId="{754D684C-1CFE-4456-9260-3EE42867C061}" type="sibTrans" cxnId="{C273A1EB-5B2C-4B58-A961-007F7DBB1490}">
      <dgm:prSet/>
      <dgm:spPr/>
      <dgm:t>
        <a:bodyPr/>
        <a:lstStyle/>
        <a:p>
          <a:endParaRPr lang="en-US"/>
        </a:p>
      </dgm:t>
    </dgm:pt>
    <dgm:pt modelId="{2F1E49F2-24CD-400A-9164-D3AB16736B97}">
      <dgm:prSet phldrT="[Text]"/>
      <dgm:spPr/>
      <dgm:t>
        <a:bodyPr/>
        <a:lstStyle/>
        <a:p>
          <a:r>
            <a:rPr lang="en-US" dirty="0"/>
            <a:t>Public</a:t>
          </a:r>
        </a:p>
      </dgm:t>
    </dgm:pt>
    <dgm:pt modelId="{7AEBD8AF-F288-4CB1-B3AE-ED0D94BBC7F5}" type="parTrans" cxnId="{3FE982C9-5E0F-41AC-83ED-3091CEBA495A}">
      <dgm:prSet/>
      <dgm:spPr/>
      <dgm:t>
        <a:bodyPr/>
        <a:lstStyle/>
        <a:p>
          <a:endParaRPr lang="en-US"/>
        </a:p>
      </dgm:t>
    </dgm:pt>
    <dgm:pt modelId="{2BE09171-7508-4783-9867-0E15DE23A00C}" type="sibTrans" cxnId="{3FE982C9-5E0F-41AC-83ED-3091CEBA495A}">
      <dgm:prSet/>
      <dgm:spPr/>
      <dgm:t>
        <a:bodyPr/>
        <a:lstStyle/>
        <a:p>
          <a:endParaRPr lang="en-US"/>
        </a:p>
      </dgm:t>
    </dgm:pt>
    <dgm:pt modelId="{B79D95F3-0AC2-486E-BF84-3507BB2A10F9}">
      <dgm:prSet phldrT="[Text]"/>
      <dgm:spPr/>
      <dgm:t>
        <a:bodyPr/>
        <a:lstStyle/>
        <a:p>
          <a:r>
            <a:rPr lang="en-US" dirty="0"/>
            <a:t>Private</a:t>
          </a:r>
        </a:p>
      </dgm:t>
    </dgm:pt>
    <dgm:pt modelId="{720EBF86-1817-49C9-8F46-7581D27299DD}" type="parTrans" cxnId="{912103D3-702C-47BB-9D63-843626BEBF07}">
      <dgm:prSet/>
      <dgm:spPr/>
      <dgm:t>
        <a:bodyPr/>
        <a:lstStyle/>
        <a:p>
          <a:endParaRPr lang="en-US"/>
        </a:p>
      </dgm:t>
    </dgm:pt>
    <dgm:pt modelId="{0B39634B-1563-4BD2-B919-512A95896A63}" type="sibTrans" cxnId="{912103D3-702C-47BB-9D63-843626BEBF07}">
      <dgm:prSet/>
      <dgm:spPr/>
      <dgm:t>
        <a:bodyPr/>
        <a:lstStyle/>
        <a:p>
          <a:endParaRPr lang="en-US"/>
        </a:p>
      </dgm:t>
    </dgm:pt>
    <dgm:pt modelId="{49D54E4C-B02B-4FEA-8F48-15674E0C1965}">
      <dgm:prSet phldrT="[Text]"/>
      <dgm:spPr/>
      <dgm:t>
        <a:bodyPr/>
        <a:lstStyle/>
        <a:p>
          <a:r>
            <a:rPr lang="en-US" dirty="0"/>
            <a:t>Federated</a:t>
          </a:r>
        </a:p>
      </dgm:t>
    </dgm:pt>
    <dgm:pt modelId="{09161C37-FB0A-419D-AB7B-2C1FF40A4AC1}" type="parTrans" cxnId="{EFB90737-31FC-4A29-83C8-66862A2AE320}">
      <dgm:prSet/>
      <dgm:spPr/>
      <dgm:t>
        <a:bodyPr/>
        <a:lstStyle/>
        <a:p>
          <a:endParaRPr lang="en-US"/>
        </a:p>
      </dgm:t>
    </dgm:pt>
    <dgm:pt modelId="{20B8197C-DA77-4158-B764-E475BAC84755}" type="sibTrans" cxnId="{EFB90737-31FC-4A29-83C8-66862A2AE320}">
      <dgm:prSet/>
      <dgm:spPr/>
      <dgm:t>
        <a:bodyPr/>
        <a:lstStyle/>
        <a:p>
          <a:endParaRPr lang="en-US"/>
        </a:p>
      </dgm:t>
    </dgm:pt>
    <dgm:pt modelId="{6C29B875-DC9C-40B9-BE9A-F53F32A3EAB5}" type="pres">
      <dgm:prSet presAssocID="{A936F2BC-44B2-4E94-87EF-01B2A9DC141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98925E-80D3-444A-A69F-AE856A2E6E26}" type="pres">
      <dgm:prSet presAssocID="{5F4E8278-115A-413A-8D34-8FAEE277B03B}" presName="hierRoot1" presStyleCnt="0">
        <dgm:presLayoutVars>
          <dgm:hierBranch val="init"/>
        </dgm:presLayoutVars>
      </dgm:prSet>
      <dgm:spPr/>
    </dgm:pt>
    <dgm:pt modelId="{5C3CF733-4CB1-48D8-9123-AF5B2B5EF04B}" type="pres">
      <dgm:prSet presAssocID="{5F4E8278-115A-413A-8D34-8FAEE277B03B}" presName="rootComposite1" presStyleCnt="0"/>
      <dgm:spPr/>
    </dgm:pt>
    <dgm:pt modelId="{7C89EC1A-B092-4A3D-99B7-636651A6DF54}" type="pres">
      <dgm:prSet presAssocID="{5F4E8278-115A-413A-8D34-8FAEE277B03B}" presName="rootText1" presStyleLbl="node0" presStyleIdx="0" presStyleCnt="1">
        <dgm:presLayoutVars>
          <dgm:chPref val="3"/>
        </dgm:presLayoutVars>
      </dgm:prSet>
      <dgm:spPr/>
    </dgm:pt>
    <dgm:pt modelId="{C7D63EFB-9043-4311-A897-082483467504}" type="pres">
      <dgm:prSet presAssocID="{5F4E8278-115A-413A-8D34-8FAEE277B03B}" presName="rootConnector1" presStyleLbl="node1" presStyleIdx="0" presStyleCnt="0"/>
      <dgm:spPr/>
    </dgm:pt>
    <dgm:pt modelId="{37D1173D-195B-4DAC-A615-91AE560C8A1E}" type="pres">
      <dgm:prSet presAssocID="{5F4E8278-115A-413A-8D34-8FAEE277B03B}" presName="hierChild2" presStyleCnt="0"/>
      <dgm:spPr/>
    </dgm:pt>
    <dgm:pt modelId="{DFCC13A2-7499-4A79-8C97-FDFF10DC816E}" type="pres">
      <dgm:prSet presAssocID="{7AEBD8AF-F288-4CB1-B3AE-ED0D94BBC7F5}" presName="Name37" presStyleLbl="parChTrans1D2" presStyleIdx="0" presStyleCnt="3"/>
      <dgm:spPr/>
    </dgm:pt>
    <dgm:pt modelId="{CFA4E5AF-E42C-4424-8159-453A50B507B1}" type="pres">
      <dgm:prSet presAssocID="{2F1E49F2-24CD-400A-9164-D3AB16736B97}" presName="hierRoot2" presStyleCnt="0">
        <dgm:presLayoutVars>
          <dgm:hierBranch val="init"/>
        </dgm:presLayoutVars>
      </dgm:prSet>
      <dgm:spPr/>
    </dgm:pt>
    <dgm:pt modelId="{1BC738EB-721E-4BDE-8742-28CCF2D46FB3}" type="pres">
      <dgm:prSet presAssocID="{2F1E49F2-24CD-400A-9164-D3AB16736B97}" presName="rootComposite" presStyleCnt="0"/>
      <dgm:spPr/>
    </dgm:pt>
    <dgm:pt modelId="{85613AB6-500E-43B5-9365-442811FBD2F0}" type="pres">
      <dgm:prSet presAssocID="{2F1E49F2-24CD-400A-9164-D3AB16736B97}" presName="rootText" presStyleLbl="node2" presStyleIdx="0" presStyleCnt="3">
        <dgm:presLayoutVars>
          <dgm:chPref val="3"/>
        </dgm:presLayoutVars>
      </dgm:prSet>
      <dgm:spPr/>
    </dgm:pt>
    <dgm:pt modelId="{80A69D8F-C753-4FCE-BCDB-5EA86C23F811}" type="pres">
      <dgm:prSet presAssocID="{2F1E49F2-24CD-400A-9164-D3AB16736B97}" presName="rootConnector" presStyleLbl="node2" presStyleIdx="0" presStyleCnt="3"/>
      <dgm:spPr/>
    </dgm:pt>
    <dgm:pt modelId="{A1A3D1CC-BD8C-433B-9F20-0BFF91ADF579}" type="pres">
      <dgm:prSet presAssocID="{2F1E49F2-24CD-400A-9164-D3AB16736B97}" presName="hierChild4" presStyleCnt="0"/>
      <dgm:spPr/>
    </dgm:pt>
    <dgm:pt modelId="{1629434A-E2E5-4938-BEA1-7A1E57B5C2F0}" type="pres">
      <dgm:prSet presAssocID="{2F1E49F2-24CD-400A-9164-D3AB16736B97}" presName="hierChild5" presStyleCnt="0"/>
      <dgm:spPr/>
    </dgm:pt>
    <dgm:pt modelId="{283B0B4D-E6FC-4324-914D-0DB4F975F367}" type="pres">
      <dgm:prSet presAssocID="{720EBF86-1817-49C9-8F46-7581D27299DD}" presName="Name37" presStyleLbl="parChTrans1D2" presStyleIdx="1" presStyleCnt="3"/>
      <dgm:spPr/>
    </dgm:pt>
    <dgm:pt modelId="{7B868CD2-30D1-4515-A957-9776FA5C5705}" type="pres">
      <dgm:prSet presAssocID="{B79D95F3-0AC2-486E-BF84-3507BB2A10F9}" presName="hierRoot2" presStyleCnt="0">
        <dgm:presLayoutVars>
          <dgm:hierBranch val="init"/>
        </dgm:presLayoutVars>
      </dgm:prSet>
      <dgm:spPr/>
    </dgm:pt>
    <dgm:pt modelId="{F844B08A-CA0D-40B3-8C3F-44BD2AAF7CBE}" type="pres">
      <dgm:prSet presAssocID="{B79D95F3-0AC2-486E-BF84-3507BB2A10F9}" presName="rootComposite" presStyleCnt="0"/>
      <dgm:spPr/>
    </dgm:pt>
    <dgm:pt modelId="{027466F3-9624-4D92-86D4-93D808EF35C0}" type="pres">
      <dgm:prSet presAssocID="{B79D95F3-0AC2-486E-BF84-3507BB2A10F9}" presName="rootText" presStyleLbl="node2" presStyleIdx="1" presStyleCnt="3">
        <dgm:presLayoutVars>
          <dgm:chPref val="3"/>
        </dgm:presLayoutVars>
      </dgm:prSet>
      <dgm:spPr/>
    </dgm:pt>
    <dgm:pt modelId="{48B387C1-2112-4FB0-949F-C6B872DCA046}" type="pres">
      <dgm:prSet presAssocID="{B79D95F3-0AC2-486E-BF84-3507BB2A10F9}" presName="rootConnector" presStyleLbl="node2" presStyleIdx="1" presStyleCnt="3"/>
      <dgm:spPr/>
    </dgm:pt>
    <dgm:pt modelId="{9272200A-34F9-4978-92C4-2FCA99FCBDAA}" type="pres">
      <dgm:prSet presAssocID="{B79D95F3-0AC2-486E-BF84-3507BB2A10F9}" presName="hierChild4" presStyleCnt="0"/>
      <dgm:spPr/>
    </dgm:pt>
    <dgm:pt modelId="{E5449305-EC71-446E-B625-E86558665137}" type="pres">
      <dgm:prSet presAssocID="{B79D95F3-0AC2-486E-BF84-3507BB2A10F9}" presName="hierChild5" presStyleCnt="0"/>
      <dgm:spPr/>
    </dgm:pt>
    <dgm:pt modelId="{679D2095-87F2-4CBC-A3D8-0333482E5574}" type="pres">
      <dgm:prSet presAssocID="{09161C37-FB0A-419D-AB7B-2C1FF40A4AC1}" presName="Name37" presStyleLbl="parChTrans1D2" presStyleIdx="2" presStyleCnt="3"/>
      <dgm:spPr/>
    </dgm:pt>
    <dgm:pt modelId="{30A9C0D2-7D1F-45B2-BE2B-D90271891FCE}" type="pres">
      <dgm:prSet presAssocID="{49D54E4C-B02B-4FEA-8F48-15674E0C1965}" presName="hierRoot2" presStyleCnt="0">
        <dgm:presLayoutVars>
          <dgm:hierBranch val="init"/>
        </dgm:presLayoutVars>
      </dgm:prSet>
      <dgm:spPr/>
    </dgm:pt>
    <dgm:pt modelId="{A9CE1C69-ACBC-488F-B812-197C17CA5FBE}" type="pres">
      <dgm:prSet presAssocID="{49D54E4C-B02B-4FEA-8F48-15674E0C1965}" presName="rootComposite" presStyleCnt="0"/>
      <dgm:spPr/>
    </dgm:pt>
    <dgm:pt modelId="{42278273-E71B-4A33-8811-589DAED349D6}" type="pres">
      <dgm:prSet presAssocID="{49D54E4C-B02B-4FEA-8F48-15674E0C1965}" presName="rootText" presStyleLbl="node2" presStyleIdx="2" presStyleCnt="3">
        <dgm:presLayoutVars>
          <dgm:chPref val="3"/>
        </dgm:presLayoutVars>
      </dgm:prSet>
      <dgm:spPr/>
    </dgm:pt>
    <dgm:pt modelId="{F1D084F5-C131-43D3-80B4-0C4D25351B54}" type="pres">
      <dgm:prSet presAssocID="{49D54E4C-B02B-4FEA-8F48-15674E0C1965}" presName="rootConnector" presStyleLbl="node2" presStyleIdx="2" presStyleCnt="3"/>
      <dgm:spPr/>
    </dgm:pt>
    <dgm:pt modelId="{0E9AF751-4CEE-44E5-A040-5D8B7E23B997}" type="pres">
      <dgm:prSet presAssocID="{49D54E4C-B02B-4FEA-8F48-15674E0C1965}" presName="hierChild4" presStyleCnt="0"/>
      <dgm:spPr/>
    </dgm:pt>
    <dgm:pt modelId="{21B122AA-B8EF-4DB7-BBD9-D91AC6B8DFA0}" type="pres">
      <dgm:prSet presAssocID="{49D54E4C-B02B-4FEA-8F48-15674E0C1965}" presName="hierChild5" presStyleCnt="0"/>
      <dgm:spPr/>
    </dgm:pt>
    <dgm:pt modelId="{8E57AF85-2545-4B2D-A219-3DCA35BC5E38}" type="pres">
      <dgm:prSet presAssocID="{5F4E8278-115A-413A-8D34-8FAEE277B03B}" presName="hierChild3" presStyleCnt="0"/>
      <dgm:spPr/>
    </dgm:pt>
  </dgm:ptLst>
  <dgm:cxnLst>
    <dgm:cxn modelId="{2CD6B810-4726-40AE-9BEB-58987A865540}" type="presOf" srcId="{B79D95F3-0AC2-486E-BF84-3507BB2A10F9}" destId="{48B387C1-2112-4FB0-949F-C6B872DCA046}" srcOrd="1" destOrd="0" presId="urn:microsoft.com/office/officeart/2005/8/layout/orgChart1"/>
    <dgm:cxn modelId="{EFB90737-31FC-4A29-83C8-66862A2AE320}" srcId="{5F4E8278-115A-413A-8D34-8FAEE277B03B}" destId="{49D54E4C-B02B-4FEA-8F48-15674E0C1965}" srcOrd="2" destOrd="0" parTransId="{09161C37-FB0A-419D-AB7B-2C1FF40A4AC1}" sibTransId="{20B8197C-DA77-4158-B764-E475BAC84755}"/>
    <dgm:cxn modelId="{54098650-06F5-4139-96D1-BB9658CF5677}" type="presOf" srcId="{5F4E8278-115A-413A-8D34-8FAEE277B03B}" destId="{7C89EC1A-B092-4A3D-99B7-636651A6DF54}" srcOrd="0" destOrd="0" presId="urn:microsoft.com/office/officeart/2005/8/layout/orgChart1"/>
    <dgm:cxn modelId="{670D6157-9853-41D6-BEF9-3D5844F4C6FD}" type="presOf" srcId="{7AEBD8AF-F288-4CB1-B3AE-ED0D94BBC7F5}" destId="{DFCC13A2-7499-4A79-8C97-FDFF10DC816E}" srcOrd="0" destOrd="0" presId="urn:microsoft.com/office/officeart/2005/8/layout/orgChart1"/>
    <dgm:cxn modelId="{95536978-97A8-4491-A026-0209835E8599}" type="presOf" srcId="{5F4E8278-115A-413A-8D34-8FAEE277B03B}" destId="{C7D63EFB-9043-4311-A897-082483467504}" srcOrd="1" destOrd="0" presId="urn:microsoft.com/office/officeart/2005/8/layout/orgChart1"/>
    <dgm:cxn modelId="{E215217E-7880-4DC6-9C8E-E49E7310E14D}" type="presOf" srcId="{09161C37-FB0A-419D-AB7B-2C1FF40A4AC1}" destId="{679D2095-87F2-4CBC-A3D8-0333482E5574}" srcOrd="0" destOrd="0" presId="urn:microsoft.com/office/officeart/2005/8/layout/orgChart1"/>
    <dgm:cxn modelId="{ADA1E7A4-1CEC-4EAB-96FC-0144DE2DCD7A}" type="presOf" srcId="{49D54E4C-B02B-4FEA-8F48-15674E0C1965}" destId="{42278273-E71B-4A33-8811-589DAED349D6}" srcOrd="0" destOrd="0" presId="urn:microsoft.com/office/officeart/2005/8/layout/orgChart1"/>
    <dgm:cxn modelId="{51F433AE-F945-4E75-873B-A7066A52AF86}" type="presOf" srcId="{49D54E4C-B02B-4FEA-8F48-15674E0C1965}" destId="{F1D084F5-C131-43D3-80B4-0C4D25351B54}" srcOrd="1" destOrd="0" presId="urn:microsoft.com/office/officeart/2005/8/layout/orgChart1"/>
    <dgm:cxn modelId="{3FE982C9-5E0F-41AC-83ED-3091CEBA495A}" srcId="{5F4E8278-115A-413A-8D34-8FAEE277B03B}" destId="{2F1E49F2-24CD-400A-9164-D3AB16736B97}" srcOrd="0" destOrd="0" parTransId="{7AEBD8AF-F288-4CB1-B3AE-ED0D94BBC7F5}" sibTransId="{2BE09171-7508-4783-9867-0E15DE23A00C}"/>
    <dgm:cxn modelId="{A07770D1-E8B5-4EF9-881C-2D6150B112B3}" type="presOf" srcId="{B79D95F3-0AC2-486E-BF84-3507BB2A10F9}" destId="{027466F3-9624-4D92-86D4-93D808EF35C0}" srcOrd="0" destOrd="0" presId="urn:microsoft.com/office/officeart/2005/8/layout/orgChart1"/>
    <dgm:cxn modelId="{912103D3-702C-47BB-9D63-843626BEBF07}" srcId="{5F4E8278-115A-413A-8D34-8FAEE277B03B}" destId="{B79D95F3-0AC2-486E-BF84-3507BB2A10F9}" srcOrd="1" destOrd="0" parTransId="{720EBF86-1817-49C9-8F46-7581D27299DD}" sibTransId="{0B39634B-1563-4BD2-B919-512A95896A63}"/>
    <dgm:cxn modelId="{C273A1EB-5B2C-4B58-A961-007F7DBB1490}" srcId="{A936F2BC-44B2-4E94-87EF-01B2A9DC1416}" destId="{5F4E8278-115A-413A-8D34-8FAEE277B03B}" srcOrd="0" destOrd="0" parTransId="{6C99DD25-221D-4CC9-B3BE-6207B5FF0C5A}" sibTransId="{754D684C-1CFE-4456-9260-3EE42867C061}"/>
    <dgm:cxn modelId="{ACE397EC-25D6-46D5-ABE7-54063C2DA5AF}" type="presOf" srcId="{720EBF86-1817-49C9-8F46-7581D27299DD}" destId="{283B0B4D-E6FC-4324-914D-0DB4F975F367}" srcOrd="0" destOrd="0" presId="urn:microsoft.com/office/officeart/2005/8/layout/orgChart1"/>
    <dgm:cxn modelId="{231B30ED-E559-432F-B1A5-2E5D18E9C18A}" type="presOf" srcId="{2F1E49F2-24CD-400A-9164-D3AB16736B97}" destId="{80A69D8F-C753-4FCE-BCDB-5EA86C23F811}" srcOrd="1" destOrd="0" presId="urn:microsoft.com/office/officeart/2005/8/layout/orgChart1"/>
    <dgm:cxn modelId="{64658FF1-2325-4EE1-9504-16A5BAC45BD0}" type="presOf" srcId="{2F1E49F2-24CD-400A-9164-D3AB16736B97}" destId="{85613AB6-500E-43B5-9365-442811FBD2F0}" srcOrd="0" destOrd="0" presId="urn:microsoft.com/office/officeart/2005/8/layout/orgChart1"/>
    <dgm:cxn modelId="{269A5AF4-25DF-4481-80FA-CC87F62CBDD5}" type="presOf" srcId="{A936F2BC-44B2-4E94-87EF-01B2A9DC1416}" destId="{6C29B875-DC9C-40B9-BE9A-F53F32A3EAB5}" srcOrd="0" destOrd="0" presId="urn:microsoft.com/office/officeart/2005/8/layout/orgChart1"/>
    <dgm:cxn modelId="{97DA0365-B5B3-49BA-8D89-4D708B7201AC}" type="presParOf" srcId="{6C29B875-DC9C-40B9-BE9A-F53F32A3EAB5}" destId="{1F98925E-80D3-444A-A69F-AE856A2E6E26}" srcOrd="0" destOrd="0" presId="urn:microsoft.com/office/officeart/2005/8/layout/orgChart1"/>
    <dgm:cxn modelId="{978911CF-8737-4782-A954-9CD54FD3E994}" type="presParOf" srcId="{1F98925E-80D3-444A-A69F-AE856A2E6E26}" destId="{5C3CF733-4CB1-48D8-9123-AF5B2B5EF04B}" srcOrd="0" destOrd="0" presId="urn:microsoft.com/office/officeart/2005/8/layout/orgChart1"/>
    <dgm:cxn modelId="{735C6243-0342-45CC-A521-0A2460578F7C}" type="presParOf" srcId="{5C3CF733-4CB1-48D8-9123-AF5B2B5EF04B}" destId="{7C89EC1A-B092-4A3D-99B7-636651A6DF54}" srcOrd="0" destOrd="0" presId="urn:microsoft.com/office/officeart/2005/8/layout/orgChart1"/>
    <dgm:cxn modelId="{CC9FF66C-E5C5-4EA7-A392-0A9D562CE02F}" type="presParOf" srcId="{5C3CF733-4CB1-48D8-9123-AF5B2B5EF04B}" destId="{C7D63EFB-9043-4311-A897-082483467504}" srcOrd="1" destOrd="0" presId="urn:microsoft.com/office/officeart/2005/8/layout/orgChart1"/>
    <dgm:cxn modelId="{68D779C6-E33B-418A-AEDE-1EA053A0823A}" type="presParOf" srcId="{1F98925E-80D3-444A-A69F-AE856A2E6E26}" destId="{37D1173D-195B-4DAC-A615-91AE560C8A1E}" srcOrd="1" destOrd="0" presId="urn:microsoft.com/office/officeart/2005/8/layout/orgChart1"/>
    <dgm:cxn modelId="{9E446DDA-4A6D-4056-8EC2-BF6F10B9C929}" type="presParOf" srcId="{37D1173D-195B-4DAC-A615-91AE560C8A1E}" destId="{DFCC13A2-7499-4A79-8C97-FDFF10DC816E}" srcOrd="0" destOrd="0" presId="urn:microsoft.com/office/officeart/2005/8/layout/orgChart1"/>
    <dgm:cxn modelId="{65B0CF79-733A-49DA-AD9B-1D9ECE8DBE2D}" type="presParOf" srcId="{37D1173D-195B-4DAC-A615-91AE560C8A1E}" destId="{CFA4E5AF-E42C-4424-8159-453A50B507B1}" srcOrd="1" destOrd="0" presId="urn:microsoft.com/office/officeart/2005/8/layout/orgChart1"/>
    <dgm:cxn modelId="{0ED7FF92-7E76-40B8-8F0C-89D9DD280921}" type="presParOf" srcId="{CFA4E5AF-E42C-4424-8159-453A50B507B1}" destId="{1BC738EB-721E-4BDE-8742-28CCF2D46FB3}" srcOrd="0" destOrd="0" presId="urn:microsoft.com/office/officeart/2005/8/layout/orgChart1"/>
    <dgm:cxn modelId="{BEC35273-7F60-4113-8FFC-B62D9FBB862D}" type="presParOf" srcId="{1BC738EB-721E-4BDE-8742-28CCF2D46FB3}" destId="{85613AB6-500E-43B5-9365-442811FBD2F0}" srcOrd="0" destOrd="0" presId="urn:microsoft.com/office/officeart/2005/8/layout/orgChart1"/>
    <dgm:cxn modelId="{59EB5D39-0D2B-49EF-A5FE-A50B017F3C75}" type="presParOf" srcId="{1BC738EB-721E-4BDE-8742-28CCF2D46FB3}" destId="{80A69D8F-C753-4FCE-BCDB-5EA86C23F811}" srcOrd="1" destOrd="0" presId="urn:microsoft.com/office/officeart/2005/8/layout/orgChart1"/>
    <dgm:cxn modelId="{ADDE3562-F31D-489A-B41F-9930D49C635A}" type="presParOf" srcId="{CFA4E5AF-E42C-4424-8159-453A50B507B1}" destId="{A1A3D1CC-BD8C-433B-9F20-0BFF91ADF579}" srcOrd="1" destOrd="0" presId="urn:microsoft.com/office/officeart/2005/8/layout/orgChart1"/>
    <dgm:cxn modelId="{AC0A5B96-4BE6-4087-955D-175308AD3BEB}" type="presParOf" srcId="{CFA4E5AF-E42C-4424-8159-453A50B507B1}" destId="{1629434A-E2E5-4938-BEA1-7A1E57B5C2F0}" srcOrd="2" destOrd="0" presId="urn:microsoft.com/office/officeart/2005/8/layout/orgChart1"/>
    <dgm:cxn modelId="{4DAB1102-4BEB-40E7-A328-9914365075D2}" type="presParOf" srcId="{37D1173D-195B-4DAC-A615-91AE560C8A1E}" destId="{283B0B4D-E6FC-4324-914D-0DB4F975F367}" srcOrd="2" destOrd="0" presId="urn:microsoft.com/office/officeart/2005/8/layout/orgChart1"/>
    <dgm:cxn modelId="{394096B3-1B3C-4ADD-8207-01B5144F2FC5}" type="presParOf" srcId="{37D1173D-195B-4DAC-A615-91AE560C8A1E}" destId="{7B868CD2-30D1-4515-A957-9776FA5C5705}" srcOrd="3" destOrd="0" presId="urn:microsoft.com/office/officeart/2005/8/layout/orgChart1"/>
    <dgm:cxn modelId="{E6A7FFD4-D45D-4102-9C3E-272B1560A712}" type="presParOf" srcId="{7B868CD2-30D1-4515-A957-9776FA5C5705}" destId="{F844B08A-CA0D-40B3-8C3F-44BD2AAF7CBE}" srcOrd="0" destOrd="0" presId="urn:microsoft.com/office/officeart/2005/8/layout/orgChart1"/>
    <dgm:cxn modelId="{B066E159-9687-491C-B383-D799BBE673DC}" type="presParOf" srcId="{F844B08A-CA0D-40B3-8C3F-44BD2AAF7CBE}" destId="{027466F3-9624-4D92-86D4-93D808EF35C0}" srcOrd="0" destOrd="0" presId="urn:microsoft.com/office/officeart/2005/8/layout/orgChart1"/>
    <dgm:cxn modelId="{35E481DC-6797-4043-A439-E0BEC452DB48}" type="presParOf" srcId="{F844B08A-CA0D-40B3-8C3F-44BD2AAF7CBE}" destId="{48B387C1-2112-4FB0-949F-C6B872DCA046}" srcOrd="1" destOrd="0" presId="urn:microsoft.com/office/officeart/2005/8/layout/orgChart1"/>
    <dgm:cxn modelId="{D19D8E73-FB38-4631-85D1-E7390C06F363}" type="presParOf" srcId="{7B868CD2-30D1-4515-A957-9776FA5C5705}" destId="{9272200A-34F9-4978-92C4-2FCA99FCBDAA}" srcOrd="1" destOrd="0" presId="urn:microsoft.com/office/officeart/2005/8/layout/orgChart1"/>
    <dgm:cxn modelId="{27FCF369-B193-4615-A952-1EC68DBF0881}" type="presParOf" srcId="{7B868CD2-30D1-4515-A957-9776FA5C5705}" destId="{E5449305-EC71-446E-B625-E86558665137}" srcOrd="2" destOrd="0" presId="urn:microsoft.com/office/officeart/2005/8/layout/orgChart1"/>
    <dgm:cxn modelId="{E2B3A11B-61B4-4A10-B10A-5229EC9BD0AF}" type="presParOf" srcId="{37D1173D-195B-4DAC-A615-91AE560C8A1E}" destId="{679D2095-87F2-4CBC-A3D8-0333482E5574}" srcOrd="4" destOrd="0" presId="urn:microsoft.com/office/officeart/2005/8/layout/orgChart1"/>
    <dgm:cxn modelId="{0EB98E04-1270-4BED-B417-9D644BBCE5FB}" type="presParOf" srcId="{37D1173D-195B-4DAC-A615-91AE560C8A1E}" destId="{30A9C0D2-7D1F-45B2-BE2B-D90271891FCE}" srcOrd="5" destOrd="0" presId="urn:microsoft.com/office/officeart/2005/8/layout/orgChart1"/>
    <dgm:cxn modelId="{0192C3CA-347F-4B2F-8C63-DE9F7F1FA449}" type="presParOf" srcId="{30A9C0D2-7D1F-45B2-BE2B-D90271891FCE}" destId="{A9CE1C69-ACBC-488F-B812-197C17CA5FBE}" srcOrd="0" destOrd="0" presId="urn:microsoft.com/office/officeart/2005/8/layout/orgChart1"/>
    <dgm:cxn modelId="{BB84C13D-23C6-4B2F-A8B5-66233479AD9C}" type="presParOf" srcId="{A9CE1C69-ACBC-488F-B812-197C17CA5FBE}" destId="{42278273-E71B-4A33-8811-589DAED349D6}" srcOrd="0" destOrd="0" presId="urn:microsoft.com/office/officeart/2005/8/layout/orgChart1"/>
    <dgm:cxn modelId="{81FD9698-05D9-4154-8BE9-B48EA8C22873}" type="presParOf" srcId="{A9CE1C69-ACBC-488F-B812-197C17CA5FBE}" destId="{F1D084F5-C131-43D3-80B4-0C4D25351B54}" srcOrd="1" destOrd="0" presId="urn:microsoft.com/office/officeart/2005/8/layout/orgChart1"/>
    <dgm:cxn modelId="{C379D6BA-56F8-43D8-9699-14494889C589}" type="presParOf" srcId="{30A9C0D2-7D1F-45B2-BE2B-D90271891FCE}" destId="{0E9AF751-4CEE-44E5-A040-5D8B7E23B997}" srcOrd="1" destOrd="0" presId="urn:microsoft.com/office/officeart/2005/8/layout/orgChart1"/>
    <dgm:cxn modelId="{77F9CF9B-1D76-4A1E-AF7A-B52EE0FD16C8}" type="presParOf" srcId="{30A9C0D2-7D1F-45B2-BE2B-D90271891FCE}" destId="{21B122AA-B8EF-4DB7-BBD9-D91AC6B8DFA0}" srcOrd="2" destOrd="0" presId="urn:microsoft.com/office/officeart/2005/8/layout/orgChart1"/>
    <dgm:cxn modelId="{31BB6DD4-EA51-431C-AC0D-E2A0321926B1}" type="presParOf" srcId="{1F98925E-80D3-444A-A69F-AE856A2E6E26}" destId="{8E57AF85-2545-4B2D-A219-3DCA35BC5E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36F2BC-44B2-4E94-87EF-01B2A9DC1416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4E8278-115A-413A-8D34-8FAEE277B03B}">
      <dgm:prSet phldrT="[Text]"/>
      <dgm:spPr/>
      <dgm:t>
        <a:bodyPr/>
        <a:lstStyle/>
        <a:p>
          <a:r>
            <a:rPr lang="en-US" dirty="0"/>
            <a:t>Blockchain</a:t>
          </a:r>
        </a:p>
      </dgm:t>
    </dgm:pt>
    <dgm:pt modelId="{6C99DD25-221D-4CC9-B3BE-6207B5FF0C5A}" type="parTrans" cxnId="{C273A1EB-5B2C-4B58-A961-007F7DBB1490}">
      <dgm:prSet/>
      <dgm:spPr/>
      <dgm:t>
        <a:bodyPr/>
        <a:lstStyle/>
        <a:p>
          <a:endParaRPr lang="en-US"/>
        </a:p>
      </dgm:t>
    </dgm:pt>
    <dgm:pt modelId="{754D684C-1CFE-4456-9260-3EE42867C061}" type="sibTrans" cxnId="{C273A1EB-5B2C-4B58-A961-007F7DBB1490}">
      <dgm:prSet/>
      <dgm:spPr/>
      <dgm:t>
        <a:bodyPr/>
        <a:lstStyle/>
        <a:p>
          <a:endParaRPr lang="en-US"/>
        </a:p>
      </dgm:t>
    </dgm:pt>
    <dgm:pt modelId="{2F1E49F2-24CD-400A-9164-D3AB16736B97}">
      <dgm:prSet phldrT="[Text]"/>
      <dgm:spPr/>
      <dgm:t>
        <a:bodyPr/>
        <a:lstStyle/>
        <a:p>
          <a:r>
            <a:rPr lang="en-US" dirty="0"/>
            <a:t>Permissioned</a:t>
          </a:r>
        </a:p>
      </dgm:t>
    </dgm:pt>
    <dgm:pt modelId="{7AEBD8AF-F288-4CB1-B3AE-ED0D94BBC7F5}" type="parTrans" cxnId="{3FE982C9-5E0F-41AC-83ED-3091CEBA495A}">
      <dgm:prSet/>
      <dgm:spPr/>
      <dgm:t>
        <a:bodyPr/>
        <a:lstStyle/>
        <a:p>
          <a:endParaRPr lang="en-US"/>
        </a:p>
      </dgm:t>
    </dgm:pt>
    <dgm:pt modelId="{2BE09171-7508-4783-9867-0E15DE23A00C}" type="sibTrans" cxnId="{3FE982C9-5E0F-41AC-83ED-3091CEBA495A}">
      <dgm:prSet/>
      <dgm:spPr/>
      <dgm:t>
        <a:bodyPr/>
        <a:lstStyle/>
        <a:p>
          <a:endParaRPr lang="en-US"/>
        </a:p>
      </dgm:t>
    </dgm:pt>
    <dgm:pt modelId="{49D54E4C-B02B-4FEA-8F48-15674E0C1965}">
      <dgm:prSet phldrT="[Text]"/>
      <dgm:spPr/>
      <dgm:t>
        <a:bodyPr/>
        <a:lstStyle/>
        <a:p>
          <a:r>
            <a:rPr lang="en-US" dirty="0"/>
            <a:t>Permissionless</a:t>
          </a:r>
        </a:p>
      </dgm:t>
    </dgm:pt>
    <dgm:pt modelId="{09161C37-FB0A-419D-AB7B-2C1FF40A4AC1}" type="parTrans" cxnId="{EFB90737-31FC-4A29-83C8-66862A2AE320}">
      <dgm:prSet/>
      <dgm:spPr/>
      <dgm:t>
        <a:bodyPr/>
        <a:lstStyle/>
        <a:p>
          <a:endParaRPr lang="en-US"/>
        </a:p>
      </dgm:t>
    </dgm:pt>
    <dgm:pt modelId="{20B8197C-DA77-4158-B764-E475BAC84755}" type="sibTrans" cxnId="{EFB90737-31FC-4A29-83C8-66862A2AE320}">
      <dgm:prSet/>
      <dgm:spPr/>
      <dgm:t>
        <a:bodyPr/>
        <a:lstStyle/>
        <a:p>
          <a:endParaRPr lang="en-US"/>
        </a:p>
      </dgm:t>
    </dgm:pt>
    <dgm:pt modelId="{6C29B875-DC9C-40B9-BE9A-F53F32A3EAB5}" type="pres">
      <dgm:prSet presAssocID="{A936F2BC-44B2-4E94-87EF-01B2A9DC141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F98925E-80D3-444A-A69F-AE856A2E6E26}" type="pres">
      <dgm:prSet presAssocID="{5F4E8278-115A-413A-8D34-8FAEE277B03B}" presName="hierRoot1" presStyleCnt="0">
        <dgm:presLayoutVars>
          <dgm:hierBranch val="init"/>
        </dgm:presLayoutVars>
      </dgm:prSet>
      <dgm:spPr/>
    </dgm:pt>
    <dgm:pt modelId="{5C3CF733-4CB1-48D8-9123-AF5B2B5EF04B}" type="pres">
      <dgm:prSet presAssocID="{5F4E8278-115A-413A-8D34-8FAEE277B03B}" presName="rootComposite1" presStyleCnt="0"/>
      <dgm:spPr/>
    </dgm:pt>
    <dgm:pt modelId="{7C89EC1A-B092-4A3D-99B7-636651A6DF54}" type="pres">
      <dgm:prSet presAssocID="{5F4E8278-115A-413A-8D34-8FAEE277B03B}" presName="rootText1" presStyleLbl="node0" presStyleIdx="0" presStyleCnt="1">
        <dgm:presLayoutVars>
          <dgm:chPref val="3"/>
        </dgm:presLayoutVars>
      </dgm:prSet>
      <dgm:spPr/>
    </dgm:pt>
    <dgm:pt modelId="{C7D63EFB-9043-4311-A897-082483467504}" type="pres">
      <dgm:prSet presAssocID="{5F4E8278-115A-413A-8D34-8FAEE277B03B}" presName="rootConnector1" presStyleLbl="node1" presStyleIdx="0" presStyleCnt="0"/>
      <dgm:spPr/>
    </dgm:pt>
    <dgm:pt modelId="{37D1173D-195B-4DAC-A615-91AE560C8A1E}" type="pres">
      <dgm:prSet presAssocID="{5F4E8278-115A-413A-8D34-8FAEE277B03B}" presName="hierChild2" presStyleCnt="0"/>
      <dgm:spPr/>
    </dgm:pt>
    <dgm:pt modelId="{DFCC13A2-7499-4A79-8C97-FDFF10DC816E}" type="pres">
      <dgm:prSet presAssocID="{7AEBD8AF-F288-4CB1-B3AE-ED0D94BBC7F5}" presName="Name37" presStyleLbl="parChTrans1D2" presStyleIdx="0" presStyleCnt="2"/>
      <dgm:spPr/>
    </dgm:pt>
    <dgm:pt modelId="{CFA4E5AF-E42C-4424-8159-453A50B507B1}" type="pres">
      <dgm:prSet presAssocID="{2F1E49F2-24CD-400A-9164-D3AB16736B97}" presName="hierRoot2" presStyleCnt="0">
        <dgm:presLayoutVars>
          <dgm:hierBranch val="init"/>
        </dgm:presLayoutVars>
      </dgm:prSet>
      <dgm:spPr/>
    </dgm:pt>
    <dgm:pt modelId="{1BC738EB-721E-4BDE-8742-28CCF2D46FB3}" type="pres">
      <dgm:prSet presAssocID="{2F1E49F2-24CD-400A-9164-D3AB16736B97}" presName="rootComposite" presStyleCnt="0"/>
      <dgm:spPr/>
    </dgm:pt>
    <dgm:pt modelId="{85613AB6-500E-43B5-9365-442811FBD2F0}" type="pres">
      <dgm:prSet presAssocID="{2F1E49F2-24CD-400A-9164-D3AB16736B97}" presName="rootText" presStyleLbl="node2" presStyleIdx="0" presStyleCnt="2">
        <dgm:presLayoutVars>
          <dgm:chPref val="3"/>
        </dgm:presLayoutVars>
      </dgm:prSet>
      <dgm:spPr/>
    </dgm:pt>
    <dgm:pt modelId="{80A69D8F-C753-4FCE-BCDB-5EA86C23F811}" type="pres">
      <dgm:prSet presAssocID="{2F1E49F2-24CD-400A-9164-D3AB16736B97}" presName="rootConnector" presStyleLbl="node2" presStyleIdx="0" presStyleCnt="2"/>
      <dgm:spPr/>
    </dgm:pt>
    <dgm:pt modelId="{A1A3D1CC-BD8C-433B-9F20-0BFF91ADF579}" type="pres">
      <dgm:prSet presAssocID="{2F1E49F2-24CD-400A-9164-D3AB16736B97}" presName="hierChild4" presStyleCnt="0"/>
      <dgm:spPr/>
    </dgm:pt>
    <dgm:pt modelId="{1629434A-E2E5-4938-BEA1-7A1E57B5C2F0}" type="pres">
      <dgm:prSet presAssocID="{2F1E49F2-24CD-400A-9164-D3AB16736B97}" presName="hierChild5" presStyleCnt="0"/>
      <dgm:spPr/>
    </dgm:pt>
    <dgm:pt modelId="{679D2095-87F2-4CBC-A3D8-0333482E5574}" type="pres">
      <dgm:prSet presAssocID="{09161C37-FB0A-419D-AB7B-2C1FF40A4AC1}" presName="Name37" presStyleLbl="parChTrans1D2" presStyleIdx="1" presStyleCnt="2"/>
      <dgm:spPr/>
    </dgm:pt>
    <dgm:pt modelId="{30A9C0D2-7D1F-45B2-BE2B-D90271891FCE}" type="pres">
      <dgm:prSet presAssocID="{49D54E4C-B02B-4FEA-8F48-15674E0C1965}" presName="hierRoot2" presStyleCnt="0">
        <dgm:presLayoutVars>
          <dgm:hierBranch val="init"/>
        </dgm:presLayoutVars>
      </dgm:prSet>
      <dgm:spPr/>
    </dgm:pt>
    <dgm:pt modelId="{A9CE1C69-ACBC-488F-B812-197C17CA5FBE}" type="pres">
      <dgm:prSet presAssocID="{49D54E4C-B02B-4FEA-8F48-15674E0C1965}" presName="rootComposite" presStyleCnt="0"/>
      <dgm:spPr/>
    </dgm:pt>
    <dgm:pt modelId="{42278273-E71B-4A33-8811-589DAED349D6}" type="pres">
      <dgm:prSet presAssocID="{49D54E4C-B02B-4FEA-8F48-15674E0C1965}" presName="rootText" presStyleLbl="node2" presStyleIdx="1" presStyleCnt="2">
        <dgm:presLayoutVars>
          <dgm:chPref val="3"/>
        </dgm:presLayoutVars>
      </dgm:prSet>
      <dgm:spPr/>
    </dgm:pt>
    <dgm:pt modelId="{F1D084F5-C131-43D3-80B4-0C4D25351B54}" type="pres">
      <dgm:prSet presAssocID="{49D54E4C-B02B-4FEA-8F48-15674E0C1965}" presName="rootConnector" presStyleLbl="node2" presStyleIdx="1" presStyleCnt="2"/>
      <dgm:spPr/>
    </dgm:pt>
    <dgm:pt modelId="{0E9AF751-4CEE-44E5-A040-5D8B7E23B997}" type="pres">
      <dgm:prSet presAssocID="{49D54E4C-B02B-4FEA-8F48-15674E0C1965}" presName="hierChild4" presStyleCnt="0"/>
      <dgm:spPr/>
    </dgm:pt>
    <dgm:pt modelId="{21B122AA-B8EF-4DB7-BBD9-D91AC6B8DFA0}" type="pres">
      <dgm:prSet presAssocID="{49D54E4C-B02B-4FEA-8F48-15674E0C1965}" presName="hierChild5" presStyleCnt="0"/>
      <dgm:spPr/>
    </dgm:pt>
    <dgm:pt modelId="{8E57AF85-2545-4B2D-A219-3DCA35BC5E38}" type="pres">
      <dgm:prSet presAssocID="{5F4E8278-115A-413A-8D34-8FAEE277B03B}" presName="hierChild3" presStyleCnt="0"/>
      <dgm:spPr/>
    </dgm:pt>
  </dgm:ptLst>
  <dgm:cxnLst>
    <dgm:cxn modelId="{EFB90737-31FC-4A29-83C8-66862A2AE320}" srcId="{5F4E8278-115A-413A-8D34-8FAEE277B03B}" destId="{49D54E4C-B02B-4FEA-8F48-15674E0C1965}" srcOrd="1" destOrd="0" parTransId="{09161C37-FB0A-419D-AB7B-2C1FF40A4AC1}" sibTransId="{20B8197C-DA77-4158-B764-E475BAC84755}"/>
    <dgm:cxn modelId="{54098650-06F5-4139-96D1-BB9658CF5677}" type="presOf" srcId="{5F4E8278-115A-413A-8D34-8FAEE277B03B}" destId="{7C89EC1A-B092-4A3D-99B7-636651A6DF54}" srcOrd="0" destOrd="0" presId="urn:microsoft.com/office/officeart/2005/8/layout/orgChart1"/>
    <dgm:cxn modelId="{670D6157-9853-41D6-BEF9-3D5844F4C6FD}" type="presOf" srcId="{7AEBD8AF-F288-4CB1-B3AE-ED0D94BBC7F5}" destId="{DFCC13A2-7499-4A79-8C97-FDFF10DC816E}" srcOrd="0" destOrd="0" presId="urn:microsoft.com/office/officeart/2005/8/layout/orgChart1"/>
    <dgm:cxn modelId="{95536978-97A8-4491-A026-0209835E8599}" type="presOf" srcId="{5F4E8278-115A-413A-8D34-8FAEE277B03B}" destId="{C7D63EFB-9043-4311-A897-082483467504}" srcOrd="1" destOrd="0" presId="urn:microsoft.com/office/officeart/2005/8/layout/orgChart1"/>
    <dgm:cxn modelId="{E215217E-7880-4DC6-9C8E-E49E7310E14D}" type="presOf" srcId="{09161C37-FB0A-419D-AB7B-2C1FF40A4AC1}" destId="{679D2095-87F2-4CBC-A3D8-0333482E5574}" srcOrd="0" destOrd="0" presId="urn:microsoft.com/office/officeart/2005/8/layout/orgChart1"/>
    <dgm:cxn modelId="{ADA1E7A4-1CEC-4EAB-96FC-0144DE2DCD7A}" type="presOf" srcId="{49D54E4C-B02B-4FEA-8F48-15674E0C1965}" destId="{42278273-E71B-4A33-8811-589DAED349D6}" srcOrd="0" destOrd="0" presId="urn:microsoft.com/office/officeart/2005/8/layout/orgChart1"/>
    <dgm:cxn modelId="{51F433AE-F945-4E75-873B-A7066A52AF86}" type="presOf" srcId="{49D54E4C-B02B-4FEA-8F48-15674E0C1965}" destId="{F1D084F5-C131-43D3-80B4-0C4D25351B54}" srcOrd="1" destOrd="0" presId="urn:microsoft.com/office/officeart/2005/8/layout/orgChart1"/>
    <dgm:cxn modelId="{3FE982C9-5E0F-41AC-83ED-3091CEBA495A}" srcId="{5F4E8278-115A-413A-8D34-8FAEE277B03B}" destId="{2F1E49F2-24CD-400A-9164-D3AB16736B97}" srcOrd="0" destOrd="0" parTransId="{7AEBD8AF-F288-4CB1-B3AE-ED0D94BBC7F5}" sibTransId="{2BE09171-7508-4783-9867-0E15DE23A00C}"/>
    <dgm:cxn modelId="{C273A1EB-5B2C-4B58-A961-007F7DBB1490}" srcId="{A936F2BC-44B2-4E94-87EF-01B2A9DC1416}" destId="{5F4E8278-115A-413A-8D34-8FAEE277B03B}" srcOrd="0" destOrd="0" parTransId="{6C99DD25-221D-4CC9-B3BE-6207B5FF0C5A}" sibTransId="{754D684C-1CFE-4456-9260-3EE42867C061}"/>
    <dgm:cxn modelId="{231B30ED-E559-432F-B1A5-2E5D18E9C18A}" type="presOf" srcId="{2F1E49F2-24CD-400A-9164-D3AB16736B97}" destId="{80A69D8F-C753-4FCE-BCDB-5EA86C23F811}" srcOrd="1" destOrd="0" presId="urn:microsoft.com/office/officeart/2005/8/layout/orgChart1"/>
    <dgm:cxn modelId="{64658FF1-2325-4EE1-9504-16A5BAC45BD0}" type="presOf" srcId="{2F1E49F2-24CD-400A-9164-D3AB16736B97}" destId="{85613AB6-500E-43B5-9365-442811FBD2F0}" srcOrd="0" destOrd="0" presId="urn:microsoft.com/office/officeart/2005/8/layout/orgChart1"/>
    <dgm:cxn modelId="{269A5AF4-25DF-4481-80FA-CC87F62CBDD5}" type="presOf" srcId="{A936F2BC-44B2-4E94-87EF-01B2A9DC1416}" destId="{6C29B875-DC9C-40B9-BE9A-F53F32A3EAB5}" srcOrd="0" destOrd="0" presId="urn:microsoft.com/office/officeart/2005/8/layout/orgChart1"/>
    <dgm:cxn modelId="{97DA0365-B5B3-49BA-8D89-4D708B7201AC}" type="presParOf" srcId="{6C29B875-DC9C-40B9-BE9A-F53F32A3EAB5}" destId="{1F98925E-80D3-444A-A69F-AE856A2E6E26}" srcOrd="0" destOrd="0" presId="urn:microsoft.com/office/officeart/2005/8/layout/orgChart1"/>
    <dgm:cxn modelId="{978911CF-8737-4782-A954-9CD54FD3E994}" type="presParOf" srcId="{1F98925E-80D3-444A-A69F-AE856A2E6E26}" destId="{5C3CF733-4CB1-48D8-9123-AF5B2B5EF04B}" srcOrd="0" destOrd="0" presId="urn:microsoft.com/office/officeart/2005/8/layout/orgChart1"/>
    <dgm:cxn modelId="{735C6243-0342-45CC-A521-0A2460578F7C}" type="presParOf" srcId="{5C3CF733-4CB1-48D8-9123-AF5B2B5EF04B}" destId="{7C89EC1A-B092-4A3D-99B7-636651A6DF54}" srcOrd="0" destOrd="0" presId="urn:microsoft.com/office/officeart/2005/8/layout/orgChart1"/>
    <dgm:cxn modelId="{CC9FF66C-E5C5-4EA7-A392-0A9D562CE02F}" type="presParOf" srcId="{5C3CF733-4CB1-48D8-9123-AF5B2B5EF04B}" destId="{C7D63EFB-9043-4311-A897-082483467504}" srcOrd="1" destOrd="0" presId="urn:microsoft.com/office/officeart/2005/8/layout/orgChart1"/>
    <dgm:cxn modelId="{68D779C6-E33B-418A-AEDE-1EA053A0823A}" type="presParOf" srcId="{1F98925E-80D3-444A-A69F-AE856A2E6E26}" destId="{37D1173D-195B-4DAC-A615-91AE560C8A1E}" srcOrd="1" destOrd="0" presId="urn:microsoft.com/office/officeart/2005/8/layout/orgChart1"/>
    <dgm:cxn modelId="{9E446DDA-4A6D-4056-8EC2-BF6F10B9C929}" type="presParOf" srcId="{37D1173D-195B-4DAC-A615-91AE560C8A1E}" destId="{DFCC13A2-7499-4A79-8C97-FDFF10DC816E}" srcOrd="0" destOrd="0" presId="urn:microsoft.com/office/officeart/2005/8/layout/orgChart1"/>
    <dgm:cxn modelId="{65B0CF79-733A-49DA-AD9B-1D9ECE8DBE2D}" type="presParOf" srcId="{37D1173D-195B-4DAC-A615-91AE560C8A1E}" destId="{CFA4E5AF-E42C-4424-8159-453A50B507B1}" srcOrd="1" destOrd="0" presId="urn:microsoft.com/office/officeart/2005/8/layout/orgChart1"/>
    <dgm:cxn modelId="{0ED7FF92-7E76-40B8-8F0C-89D9DD280921}" type="presParOf" srcId="{CFA4E5AF-E42C-4424-8159-453A50B507B1}" destId="{1BC738EB-721E-4BDE-8742-28CCF2D46FB3}" srcOrd="0" destOrd="0" presId="urn:microsoft.com/office/officeart/2005/8/layout/orgChart1"/>
    <dgm:cxn modelId="{BEC35273-7F60-4113-8FFC-B62D9FBB862D}" type="presParOf" srcId="{1BC738EB-721E-4BDE-8742-28CCF2D46FB3}" destId="{85613AB6-500E-43B5-9365-442811FBD2F0}" srcOrd="0" destOrd="0" presId="urn:microsoft.com/office/officeart/2005/8/layout/orgChart1"/>
    <dgm:cxn modelId="{59EB5D39-0D2B-49EF-A5FE-A50B017F3C75}" type="presParOf" srcId="{1BC738EB-721E-4BDE-8742-28CCF2D46FB3}" destId="{80A69D8F-C753-4FCE-BCDB-5EA86C23F811}" srcOrd="1" destOrd="0" presId="urn:microsoft.com/office/officeart/2005/8/layout/orgChart1"/>
    <dgm:cxn modelId="{ADDE3562-F31D-489A-B41F-9930D49C635A}" type="presParOf" srcId="{CFA4E5AF-E42C-4424-8159-453A50B507B1}" destId="{A1A3D1CC-BD8C-433B-9F20-0BFF91ADF579}" srcOrd="1" destOrd="0" presId="urn:microsoft.com/office/officeart/2005/8/layout/orgChart1"/>
    <dgm:cxn modelId="{AC0A5B96-4BE6-4087-955D-175308AD3BEB}" type="presParOf" srcId="{CFA4E5AF-E42C-4424-8159-453A50B507B1}" destId="{1629434A-E2E5-4938-BEA1-7A1E57B5C2F0}" srcOrd="2" destOrd="0" presId="urn:microsoft.com/office/officeart/2005/8/layout/orgChart1"/>
    <dgm:cxn modelId="{E2B3A11B-61B4-4A10-B10A-5229EC9BD0AF}" type="presParOf" srcId="{37D1173D-195B-4DAC-A615-91AE560C8A1E}" destId="{679D2095-87F2-4CBC-A3D8-0333482E5574}" srcOrd="2" destOrd="0" presId="urn:microsoft.com/office/officeart/2005/8/layout/orgChart1"/>
    <dgm:cxn modelId="{0EB98E04-1270-4BED-B417-9D644BBCE5FB}" type="presParOf" srcId="{37D1173D-195B-4DAC-A615-91AE560C8A1E}" destId="{30A9C0D2-7D1F-45B2-BE2B-D90271891FCE}" srcOrd="3" destOrd="0" presId="urn:microsoft.com/office/officeart/2005/8/layout/orgChart1"/>
    <dgm:cxn modelId="{0192C3CA-347F-4B2F-8C63-DE9F7F1FA449}" type="presParOf" srcId="{30A9C0D2-7D1F-45B2-BE2B-D90271891FCE}" destId="{A9CE1C69-ACBC-488F-B812-197C17CA5FBE}" srcOrd="0" destOrd="0" presId="urn:microsoft.com/office/officeart/2005/8/layout/orgChart1"/>
    <dgm:cxn modelId="{BB84C13D-23C6-4B2F-A8B5-66233479AD9C}" type="presParOf" srcId="{A9CE1C69-ACBC-488F-B812-197C17CA5FBE}" destId="{42278273-E71B-4A33-8811-589DAED349D6}" srcOrd="0" destOrd="0" presId="urn:microsoft.com/office/officeart/2005/8/layout/orgChart1"/>
    <dgm:cxn modelId="{81FD9698-05D9-4154-8BE9-B48EA8C22873}" type="presParOf" srcId="{A9CE1C69-ACBC-488F-B812-197C17CA5FBE}" destId="{F1D084F5-C131-43D3-80B4-0C4D25351B54}" srcOrd="1" destOrd="0" presId="urn:microsoft.com/office/officeart/2005/8/layout/orgChart1"/>
    <dgm:cxn modelId="{C379D6BA-56F8-43D8-9699-14494889C589}" type="presParOf" srcId="{30A9C0D2-7D1F-45B2-BE2B-D90271891FCE}" destId="{0E9AF751-4CEE-44E5-A040-5D8B7E23B997}" srcOrd="1" destOrd="0" presId="urn:microsoft.com/office/officeart/2005/8/layout/orgChart1"/>
    <dgm:cxn modelId="{77F9CF9B-1D76-4A1E-AF7A-B52EE0FD16C8}" type="presParOf" srcId="{30A9C0D2-7D1F-45B2-BE2B-D90271891FCE}" destId="{21B122AA-B8EF-4DB7-BBD9-D91AC6B8DFA0}" srcOrd="2" destOrd="0" presId="urn:microsoft.com/office/officeart/2005/8/layout/orgChart1"/>
    <dgm:cxn modelId="{31BB6DD4-EA51-431C-AC0D-E2A0321926B1}" type="presParOf" srcId="{1F98925E-80D3-444A-A69F-AE856A2E6E26}" destId="{8E57AF85-2545-4B2D-A219-3DCA35BC5E3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E64EA9-5058-46C0-BCA1-04A1B9736CB2}" type="doc">
      <dgm:prSet loTypeId="urn:microsoft.com/office/officeart/2008/layout/CircularPictureCallout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F1BC9C-8ACD-4BFE-9463-CC67441D060E}">
      <dgm:prSet/>
      <dgm:spPr/>
      <dgm:t>
        <a:bodyPr/>
        <a:lstStyle/>
        <a:p>
          <a:endParaRPr lang="en-US"/>
        </a:p>
      </dgm:t>
    </dgm:pt>
    <dgm:pt modelId="{AC3281DB-56A4-4150-B910-81DA06B7A373}" type="parTrans" cxnId="{659E3C11-793D-47FB-8E1A-D02C5C619BF0}">
      <dgm:prSet/>
      <dgm:spPr/>
      <dgm:t>
        <a:bodyPr/>
        <a:lstStyle/>
        <a:p>
          <a:endParaRPr lang="en-US"/>
        </a:p>
      </dgm:t>
    </dgm:pt>
    <dgm:pt modelId="{B6887405-C01C-483E-A341-D9036C7FA8F8}" type="sibTrans" cxnId="{659E3C11-793D-47FB-8E1A-D02C5C619BF0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2A5F4507-5480-48EC-9668-8A0D08DCA677}">
      <dgm:prSet phldrT="[Text]"/>
      <dgm:spPr/>
      <dgm:t>
        <a:bodyPr/>
        <a:lstStyle/>
        <a:p>
          <a:r>
            <a:rPr lang="en-US" dirty="0"/>
            <a:t>.</a:t>
          </a:r>
        </a:p>
      </dgm:t>
    </dgm:pt>
    <dgm:pt modelId="{1B468BDA-3F0E-453A-98F5-01C8A049234E}" type="sibTrans" cxnId="{2D47E953-B86D-4E72-A4FB-49FA31D4348C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endParaRPr lang="en-US"/>
        </a:p>
      </dgm:t>
    </dgm:pt>
    <dgm:pt modelId="{F916389D-BE87-44C1-8FE3-0ACA1C6C092D}" type="parTrans" cxnId="{2D47E953-B86D-4E72-A4FB-49FA31D4348C}">
      <dgm:prSet/>
      <dgm:spPr/>
      <dgm:t>
        <a:bodyPr/>
        <a:lstStyle/>
        <a:p>
          <a:endParaRPr lang="en-US"/>
        </a:p>
      </dgm:t>
    </dgm:pt>
    <dgm:pt modelId="{FC8BD048-A481-4B9E-B777-18ECA454FF58}">
      <dgm:prSet phldrT="[Text]" phldr="1"/>
      <dgm:spPr/>
      <dgm:t>
        <a:bodyPr/>
        <a:lstStyle/>
        <a:p>
          <a:endParaRPr lang="en-US" dirty="0"/>
        </a:p>
      </dgm:t>
    </dgm:pt>
    <dgm:pt modelId="{35E57330-14DF-4E2F-ABB7-B2D12644165E}" type="sibTrans" cxnId="{C338286A-CFCB-4A64-8103-D6E7CE88FC7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A4ED5ECF-CD03-47CB-886B-DE7E5277F6E2}" type="parTrans" cxnId="{C338286A-CFCB-4A64-8103-D6E7CE88FC7F}">
      <dgm:prSet/>
      <dgm:spPr/>
      <dgm:t>
        <a:bodyPr/>
        <a:lstStyle/>
        <a:p>
          <a:endParaRPr lang="en-US"/>
        </a:p>
      </dgm:t>
    </dgm:pt>
    <dgm:pt modelId="{ED404DB2-ACF3-4FEE-8F08-D3D88F2A7838}">
      <dgm:prSet phldrT="[Text]"/>
      <dgm:spPr/>
      <dgm:t>
        <a:bodyPr/>
        <a:lstStyle/>
        <a:p>
          <a:r>
            <a:rPr lang="en-US" dirty="0"/>
            <a:t>.</a:t>
          </a:r>
        </a:p>
      </dgm:t>
    </dgm:pt>
    <dgm:pt modelId="{51389F05-8756-4D5F-B2CB-E5497F4EACFB}" type="sibTrans" cxnId="{DAFC98CB-37E6-43FF-AB89-ABA221A5522A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752BB8A2-E10E-4B9C-8F50-279A3B93B477}" type="parTrans" cxnId="{DAFC98CB-37E6-43FF-AB89-ABA221A5522A}">
      <dgm:prSet/>
      <dgm:spPr/>
      <dgm:t>
        <a:bodyPr/>
        <a:lstStyle/>
        <a:p>
          <a:endParaRPr lang="en-US"/>
        </a:p>
      </dgm:t>
    </dgm:pt>
    <dgm:pt modelId="{08F2928D-DD3B-4362-8A1D-1F503CCB5D97}" type="pres">
      <dgm:prSet presAssocID="{25E64EA9-5058-46C0-BCA1-04A1B9736CB2}" presName="Name0" presStyleCnt="0">
        <dgm:presLayoutVars>
          <dgm:chMax val="7"/>
          <dgm:chPref val="7"/>
          <dgm:dir/>
        </dgm:presLayoutVars>
      </dgm:prSet>
      <dgm:spPr/>
    </dgm:pt>
    <dgm:pt modelId="{6820ED92-665C-4CB7-8A34-80729F202535}" type="pres">
      <dgm:prSet presAssocID="{25E64EA9-5058-46C0-BCA1-04A1B9736CB2}" presName="Name1" presStyleCnt="0"/>
      <dgm:spPr/>
    </dgm:pt>
    <dgm:pt modelId="{A52DF121-CC1B-42D2-B6CF-430E97567ABD}" type="pres">
      <dgm:prSet presAssocID="{B6887405-C01C-483E-A341-D9036C7FA8F8}" presName="picture_1" presStyleCnt="0"/>
      <dgm:spPr/>
    </dgm:pt>
    <dgm:pt modelId="{340A4F4D-3C81-4031-903B-75309F65F714}" type="pres">
      <dgm:prSet presAssocID="{B6887405-C01C-483E-A341-D9036C7FA8F8}" presName="pictureRepeatNode" presStyleLbl="alignImgPlace1" presStyleIdx="0" presStyleCnt="4"/>
      <dgm:spPr/>
    </dgm:pt>
    <dgm:pt modelId="{BCCF7256-5102-4E56-8198-B7DDA4DB8E0D}" type="pres">
      <dgm:prSet presAssocID="{A2F1BC9C-8ACD-4BFE-9463-CC67441D060E}" presName="text_1" presStyleLbl="node1" presStyleIdx="0" presStyleCnt="0">
        <dgm:presLayoutVars>
          <dgm:bulletEnabled val="1"/>
        </dgm:presLayoutVars>
      </dgm:prSet>
      <dgm:spPr/>
    </dgm:pt>
    <dgm:pt modelId="{6589F559-7B86-422A-827B-48D591804CBB}" type="pres">
      <dgm:prSet presAssocID="{1B468BDA-3F0E-453A-98F5-01C8A049234E}" presName="picture_2" presStyleCnt="0"/>
      <dgm:spPr/>
    </dgm:pt>
    <dgm:pt modelId="{33D1BEAC-997B-4C23-BEFC-CC848A37DE24}" type="pres">
      <dgm:prSet presAssocID="{1B468BDA-3F0E-453A-98F5-01C8A049234E}" presName="pictureRepeatNode" presStyleLbl="alignImgPlace1" presStyleIdx="1" presStyleCnt="4" custScaleX="159296" custScaleY="155623"/>
      <dgm:spPr/>
    </dgm:pt>
    <dgm:pt modelId="{A0A994B5-A6D8-48F8-90F7-7E67202219C1}" type="pres">
      <dgm:prSet presAssocID="{2A5F4507-5480-48EC-9668-8A0D08DCA677}" presName="line_2" presStyleLbl="parChTrans1D1" presStyleIdx="0" presStyleCnt="3"/>
      <dgm:spPr/>
    </dgm:pt>
    <dgm:pt modelId="{4EEF28F5-F11C-4F09-AF3E-5EE29F502D28}" type="pres">
      <dgm:prSet presAssocID="{2A5F4507-5480-48EC-9668-8A0D08DCA677}" presName="textparent_2" presStyleLbl="node1" presStyleIdx="0" presStyleCnt="0"/>
      <dgm:spPr/>
    </dgm:pt>
    <dgm:pt modelId="{642C7FBB-B2F4-44E6-BDEC-F40E267F929A}" type="pres">
      <dgm:prSet presAssocID="{2A5F4507-5480-48EC-9668-8A0D08DCA677}" presName="text_2" presStyleLbl="revTx" presStyleIdx="0" presStyleCnt="3">
        <dgm:presLayoutVars>
          <dgm:bulletEnabled val="1"/>
        </dgm:presLayoutVars>
      </dgm:prSet>
      <dgm:spPr/>
    </dgm:pt>
    <dgm:pt modelId="{6E3E4471-94B7-4FF2-B855-6CF8BF624EEE}" type="pres">
      <dgm:prSet presAssocID="{51389F05-8756-4D5F-B2CB-E5497F4EACFB}" presName="picture_3" presStyleCnt="0"/>
      <dgm:spPr/>
    </dgm:pt>
    <dgm:pt modelId="{A04263F0-676F-49DA-A399-6326F1376456}" type="pres">
      <dgm:prSet presAssocID="{51389F05-8756-4D5F-B2CB-E5497F4EACFB}" presName="pictureRepeatNode" presStyleLbl="alignImgPlace1" presStyleIdx="2" presStyleCnt="4" custScaleX="131334" custScaleY="133508"/>
      <dgm:spPr/>
    </dgm:pt>
    <dgm:pt modelId="{7835E01A-226A-49A0-B8FD-9D5FDDAEFB4E}" type="pres">
      <dgm:prSet presAssocID="{ED404DB2-ACF3-4FEE-8F08-D3D88F2A7838}" presName="line_3" presStyleLbl="parChTrans1D1" presStyleIdx="1" presStyleCnt="3"/>
      <dgm:spPr/>
    </dgm:pt>
    <dgm:pt modelId="{0F29C98D-3168-46DF-9276-8BD27CC26904}" type="pres">
      <dgm:prSet presAssocID="{ED404DB2-ACF3-4FEE-8F08-D3D88F2A7838}" presName="textparent_3" presStyleLbl="node1" presStyleIdx="0" presStyleCnt="0"/>
      <dgm:spPr/>
    </dgm:pt>
    <dgm:pt modelId="{6F5D83F0-7840-4ECD-A67D-304431782972}" type="pres">
      <dgm:prSet presAssocID="{ED404DB2-ACF3-4FEE-8F08-D3D88F2A7838}" presName="text_3" presStyleLbl="revTx" presStyleIdx="1" presStyleCnt="3">
        <dgm:presLayoutVars>
          <dgm:bulletEnabled val="1"/>
        </dgm:presLayoutVars>
      </dgm:prSet>
      <dgm:spPr/>
    </dgm:pt>
    <dgm:pt modelId="{159419B9-916D-44FD-A707-F25FE6E3C5B6}" type="pres">
      <dgm:prSet presAssocID="{35E57330-14DF-4E2F-ABB7-B2D12644165E}" presName="picture_4" presStyleCnt="0"/>
      <dgm:spPr/>
    </dgm:pt>
    <dgm:pt modelId="{B876EAFC-DCBD-40A2-9E88-92F4BD085471}" type="pres">
      <dgm:prSet presAssocID="{35E57330-14DF-4E2F-ABB7-B2D12644165E}" presName="pictureRepeatNode" presStyleLbl="alignImgPlace1" presStyleIdx="3" presStyleCnt="4" custScaleX="122689" custScaleY="116089"/>
      <dgm:spPr/>
    </dgm:pt>
    <dgm:pt modelId="{E0CA7175-BD66-4AC9-82AB-EBB0FFE63D35}" type="pres">
      <dgm:prSet presAssocID="{FC8BD048-A481-4B9E-B777-18ECA454FF58}" presName="line_4" presStyleLbl="parChTrans1D1" presStyleIdx="2" presStyleCnt="3"/>
      <dgm:spPr/>
    </dgm:pt>
    <dgm:pt modelId="{A8501A6F-726E-401E-87A2-827662FE5B23}" type="pres">
      <dgm:prSet presAssocID="{FC8BD048-A481-4B9E-B777-18ECA454FF58}" presName="textparent_4" presStyleLbl="node1" presStyleIdx="0" presStyleCnt="0"/>
      <dgm:spPr/>
    </dgm:pt>
    <dgm:pt modelId="{0EB241C5-CCA7-4313-B627-F80D1E91658B}" type="pres">
      <dgm:prSet presAssocID="{FC8BD048-A481-4B9E-B777-18ECA454FF58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3A3D804-1CAC-435A-9906-46C7205F8817}" type="presOf" srcId="{ED404DB2-ACF3-4FEE-8F08-D3D88F2A7838}" destId="{6F5D83F0-7840-4ECD-A67D-304431782972}" srcOrd="0" destOrd="0" presId="urn:microsoft.com/office/officeart/2008/layout/CircularPictureCallout"/>
    <dgm:cxn modelId="{659E3C11-793D-47FB-8E1A-D02C5C619BF0}" srcId="{25E64EA9-5058-46C0-BCA1-04A1B9736CB2}" destId="{A2F1BC9C-8ACD-4BFE-9463-CC67441D060E}" srcOrd="0" destOrd="0" parTransId="{AC3281DB-56A4-4150-B910-81DA06B7A373}" sibTransId="{B6887405-C01C-483E-A341-D9036C7FA8F8}"/>
    <dgm:cxn modelId="{A6DC045B-ECCD-4D57-853A-EF97136A427F}" type="presOf" srcId="{FC8BD048-A481-4B9E-B777-18ECA454FF58}" destId="{0EB241C5-CCA7-4313-B627-F80D1E91658B}" srcOrd="0" destOrd="0" presId="urn:microsoft.com/office/officeart/2008/layout/CircularPictureCallout"/>
    <dgm:cxn modelId="{C338286A-CFCB-4A64-8103-D6E7CE88FC7F}" srcId="{25E64EA9-5058-46C0-BCA1-04A1B9736CB2}" destId="{FC8BD048-A481-4B9E-B777-18ECA454FF58}" srcOrd="3" destOrd="0" parTransId="{A4ED5ECF-CD03-47CB-886B-DE7E5277F6E2}" sibTransId="{35E57330-14DF-4E2F-ABB7-B2D12644165E}"/>
    <dgm:cxn modelId="{6F24F76B-6E81-4957-AC77-D67BA472E3D9}" type="presOf" srcId="{B6887405-C01C-483E-A341-D9036C7FA8F8}" destId="{340A4F4D-3C81-4031-903B-75309F65F714}" srcOrd="0" destOrd="0" presId="urn:microsoft.com/office/officeart/2008/layout/CircularPictureCallout"/>
    <dgm:cxn modelId="{8C58826C-CA51-485A-9340-C54552D58B40}" type="presOf" srcId="{25E64EA9-5058-46C0-BCA1-04A1B9736CB2}" destId="{08F2928D-DD3B-4362-8A1D-1F503CCB5D97}" srcOrd="0" destOrd="0" presId="urn:microsoft.com/office/officeart/2008/layout/CircularPictureCallout"/>
    <dgm:cxn modelId="{07637853-03C2-49D0-87DD-A52CCAF1E7B8}" type="presOf" srcId="{51389F05-8756-4D5F-B2CB-E5497F4EACFB}" destId="{A04263F0-676F-49DA-A399-6326F1376456}" srcOrd="0" destOrd="0" presId="urn:microsoft.com/office/officeart/2008/layout/CircularPictureCallout"/>
    <dgm:cxn modelId="{2D47E953-B86D-4E72-A4FB-49FA31D4348C}" srcId="{25E64EA9-5058-46C0-BCA1-04A1B9736CB2}" destId="{2A5F4507-5480-48EC-9668-8A0D08DCA677}" srcOrd="1" destOrd="0" parTransId="{F916389D-BE87-44C1-8FE3-0ACA1C6C092D}" sibTransId="{1B468BDA-3F0E-453A-98F5-01C8A049234E}"/>
    <dgm:cxn modelId="{BA94F786-EF55-47CC-8B36-7CD13416A361}" type="presOf" srcId="{35E57330-14DF-4E2F-ABB7-B2D12644165E}" destId="{B876EAFC-DCBD-40A2-9E88-92F4BD085471}" srcOrd="0" destOrd="0" presId="urn:microsoft.com/office/officeart/2008/layout/CircularPictureCallout"/>
    <dgm:cxn modelId="{E3D876AA-F738-483F-BCA8-9C0F4769A3B9}" type="presOf" srcId="{2A5F4507-5480-48EC-9668-8A0D08DCA677}" destId="{642C7FBB-B2F4-44E6-BDEC-F40E267F929A}" srcOrd="0" destOrd="0" presId="urn:microsoft.com/office/officeart/2008/layout/CircularPictureCallout"/>
    <dgm:cxn modelId="{DAFC98CB-37E6-43FF-AB89-ABA221A5522A}" srcId="{25E64EA9-5058-46C0-BCA1-04A1B9736CB2}" destId="{ED404DB2-ACF3-4FEE-8F08-D3D88F2A7838}" srcOrd="2" destOrd="0" parTransId="{752BB8A2-E10E-4B9C-8F50-279A3B93B477}" sibTransId="{51389F05-8756-4D5F-B2CB-E5497F4EACFB}"/>
    <dgm:cxn modelId="{5EBF64E1-FE51-4350-A559-79ECB48AB997}" type="presOf" srcId="{1B468BDA-3F0E-453A-98F5-01C8A049234E}" destId="{33D1BEAC-997B-4C23-BEFC-CC848A37DE24}" srcOrd="0" destOrd="0" presId="urn:microsoft.com/office/officeart/2008/layout/CircularPictureCallout"/>
    <dgm:cxn modelId="{7914C1F0-1841-40DF-A650-D8FF65BABF01}" type="presOf" srcId="{A2F1BC9C-8ACD-4BFE-9463-CC67441D060E}" destId="{BCCF7256-5102-4E56-8198-B7DDA4DB8E0D}" srcOrd="0" destOrd="0" presId="urn:microsoft.com/office/officeart/2008/layout/CircularPictureCallout"/>
    <dgm:cxn modelId="{D8F224CE-CAE0-4D26-9656-70E4E337A07A}" type="presParOf" srcId="{08F2928D-DD3B-4362-8A1D-1F503CCB5D97}" destId="{6820ED92-665C-4CB7-8A34-80729F202535}" srcOrd="0" destOrd="0" presId="urn:microsoft.com/office/officeart/2008/layout/CircularPictureCallout"/>
    <dgm:cxn modelId="{2331018A-AD84-45A4-BB24-71D852EE7BA6}" type="presParOf" srcId="{6820ED92-665C-4CB7-8A34-80729F202535}" destId="{A52DF121-CC1B-42D2-B6CF-430E97567ABD}" srcOrd="0" destOrd="0" presId="urn:microsoft.com/office/officeart/2008/layout/CircularPictureCallout"/>
    <dgm:cxn modelId="{4273AB7D-DEC8-4AFF-B122-0A3410EA0505}" type="presParOf" srcId="{A52DF121-CC1B-42D2-B6CF-430E97567ABD}" destId="{340A4F4D-3C81-4031-903B-75309F65F714}" srcOrd="0" destOrd="0" presId="urn:microsoft.com/office/officeart/2008/layout/CircularPictureCallout"/>
    <dgm:cxn modelId="{65836298-9A9E-4574-9BF4-D260D06FA569}" type="presParOf" srcId="{6820ED92-665C-4CB7-8A34-80729F202535}" destId="{BCCF7256-5102-4E56-8198-B7DDA4DB8E0D}" srcOrd="1" destOrd="0" presId="urn:microsoft.com/office/officeart/2008/layout/CircularPictureCallout"/>
    <dgm:cxn modelId="{E37AA1F2-07AE-4E37-AA8F-DEF7317DF9FB}" type="presParOf" srcId="{6820ED92-665C-4CB7-8A34-80729F202535}" destId="{6589F559-7B86-422A-827B-48D591804CBB}" srcOrd="2" destOrd="0" presId="urn:microsoft.com/office/officeart/2008/layout/CircularPictureCallout"/>
    <dgm:cxn modelId="{7077EF83-E35D-43F9-A058-564F50AED952}" type="presParOf" srcId="{6589F559-7B86-422A-827B-48D591804CBB}" destId="{33D1BEAC-997B-4C23-BEFC-CC848A37DE24}" srcOrd="0" destOrd="0" presId="urn:microsoft.com/office/officeart/2008/layout/CircularPictureCallout"/>
    <dgm:cxn modelId="{37930798-92F2-46CB-93AB-D0E5D1B30419}" type="presParOf" srcId="{6820ED92-665C-4CB7-8A34-80729F202535}" destId="{A0A994B5-A6D8-48F8-90F7-7E67202219C1}" srcOrd="3" destOrd="0" presId="urn:microsoft.com/office/officeart/2008/layout/CircularPictureCallout"/>
    <dgm:cxn modelId="{25845B1F-7641-43B8-9D7B-3B3A7DE1FEA8}" type="presParOf" srcId="{6820ED92-665C-4CB7-8A34-80729F202535}" destId="{4EEF28F5-F11C-4F09-AF3E-5EE29F502D28}" srcOrd="4" destOrd="0" presId="urn:microsoft.com/office/officeart/2008/layout/CircularPictureCallout"/>
    <dgm:cxn modelId="{47C7FFBD-3810-4FC1-A6C4-8978EF3D581B}" type="presParOf" srcId="{4EEF28F5-F11C-4F09-AF3E-5EE29F502D28}" destId="{642C7FBB-B2F4-44E6-BDEC-F40E267F929A}" srcOrd="0" destOrd="0" presId="urn:microsoft.com/office/officeart/2008/layout/CircularPictureCallout"/>
    <dgm:cxn modelId="{15B9E086-2323-4ABA-9A94-3D7FAA874D1A}" type="presParOf" srcId="{6820ED92-665C-4CB7-8A34-80729F202535}" destId="{6E3E4471-94B7-4FF2-B855-6CF8BF624EEE}" srcOrd="5" destOrd="0" presId="urn:microsoft.com/office/officeart/2008/layout/CircularPictureCallout"/>
    <dgm:cxn modelId="{4977867F-F246-4F09-89C9-511B900514A5}" type="presParOf" srcId="{6E3E4471-94B7-4FF2-B855-6CF8BF624EEE}" destId="{A04263F0-676F-49DA-A399-6326F1376456}" srcOrd="0" destOrd="0" presId="urn:microsoft.com/office/officeart/2008/layout/CircularPictureCallout"/>
    <dgm:cxn modelId="{8D0D7782-8E34-4020-9220-71A5E1C081C2}" type="presParOf" srcId="{6820ED92-665C-4CB7-8A34-80729F202535}" destId="{7835E01A-226A-49A0-B8FD-9D5FDDAEFB4E}" srcOrd="6" destOrd="0" presId="urn:microsoft.com/office/officeart/2008/layout/CircularPictureCallout"/>
    <dgm:cxn modelId="{B8D917D4-451A-4673-9C9E-C1975F1A57BF}" type="presParOf" srcId="{6820ED92-665C-4CB7-8A34-80729F202535}" destId="{0F29C98D-3168-46DF-9276-8BD27CC26904}" srcOrd="7" destOrd="0" presId="urn:microsoft.com/office/officeart/2008/layout/CircularPictureCallout"/>
    <dgm:cxn modelId="{3ACDB591-35FA-4BB3-830B-73C52F438666}" type="presParOf" srcId="{0F29C98D-3168-46DF-9276-8BD27CC26904}" destId="{6F5D83F0-7840-4ECD-A67D-304431782972}" srcOrd="0" destOrd="0" presId="urn:microsoft.com/office/officeart/2008/layout/CircularPictureCallout"/>
    <dgm:cxn modelId="{AFF2DADE-050B-4EAC-B0FD-E7E699D369C6}" type="presParOf" srcId="{6820ED92-665C-4CB7-8A34-80729F202535}" destId="{159419B9-916D-44FD-A707-F25FE6E3C5B6}" srcOrd="8" destOrd="0" presId="urn:microsoft.com/office/officeart/2008/layout/CircularPictureCallout"/>
    <dgm:cxn modelId="{B43EEB4A-13A7-4DC5-9CB8-B2B3A7FDD20E}" type="presParOf" srcId="{159419B9-916D-44FD-A707-F25FE6E3C5B6}" destId="{B876EAFC-DCBD-40A2-9E88-92F4BD085471}" srcOrd="0" destOrd="0" presId="urn:microsoft.com/office/officeart/2008/layout/CircularPictureCallout"/>
    <dgm:cxn modelId="{E8568D19-EEED-4E50-B760-C66D4432C921}" type="presParOf" srcId="{6820ED92-665C-4CB7-8A34-80729F202535}" destId="{E0CA7175-BD66-4AC9-82AB-EBB0FFE63D35}" srcOrd="9" destOrd="0" presId="urn:microsoft.com/office/officeart/2008/layout/CircularPictureCallout"/>
    <dgm:cxn modelId="{8AE72C3C-6E28-4042-B168-8CF9F759BA33}" type="presParOf" srcId="{6820ED92-665C-4CB7-8A34-80729F202535}" destId="{A8501A6F-726E-401E-87A2-827662FE5B23}" srcOrd="10" destOrd="0" presId="urn:microsoft.com/office/officeart/2008/layout/CircularPictureCallout"/>
    <dgm:cxn modelId="{D6A5B228-A3BE-45CA-86A6-831FCBBABA7C}" type="presParOf" srcId="{A8501A6F-726E-401E-87A2-827662FE5B23}" destId="{0EB241C5-CCA7-4313-B627-F80D1E91658B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D2095-87F2-4CBC-A3D8-0333482E5574}">
      <dsp:nvSpPr>
        <dsp:cNvPr id="0" name=""/>
        <dsp:cNvSpPr/>
      </dsp:nvSpPr>
      <dsp:spPr>
        <a:xfrm>
          <a:off x="2008762" y="995352"/>
          <a:ext cx="1421213" cy="246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28"/>
              </a:lnTo>
              <a:lnTo>
                <a:pt x="1421213" y="123328"/>
              </a:lnTo>
              <a:lnTo>
                <a:pt x="1421213" y="246656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B0B4D-E6FC-4324-914D-0DB4F975F367}">
      <dsp:nvSpPr>
        <dsp:cNvPr id="0" name=""/>
        <dsp:cNvSpPr/>
      </dsp:nvSpPr>
      <dsp:spPr>
        <a:xfrm>
          <a:off x="1963042" y="995352"/>
          <a:ext cx="91440" cy="2466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6656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C13A2-7499-4A79-8C97-FDFF10DC816E}">
      <dsp:nvSpPr>
        <dsp:cNvPr id="0" name=""/>
        <dsp:cNvSpPr/>
      </dsp:nvSpPr>
      <dsp:spPr>
        <a:xfrm>
          <a:off x="587548" y="995352"/>
          <a:ext cx="1421213" cy="246656"/>
        </a:xfrm>
        <a:custGeom>
          <a:avLst/>
          <a:gdLst/>
          <a:ahLst/>
          <a:cxnLst/>
          <a:rect l="0" t="0" r="0" b="0"/>
          <a:pathLst>
            <a:path>
              <a:moveTo>
                <a:pt x="1421213" y="0"/>
              </a:moveTo>
              <a:lnTo>
                <a:pt x="1421213" y="123328"/>
              </a:lnTo>
              <a:lnTo>
                <a:pt x="0" y="123328"/>
              </a:lnTo>
              <a:lnTo>
                <a:pt x="0" y="246656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89EC1A-B092-4A3D-99B7-636651A6DF54}">
      <dsp:nvSpPr>
        <dsp:cNvPr id="0" name=""/>
        <dsp:cNvSpPr/>
      </dsp:nvSpPr>
      <dsp:spPr>
        <a:xfrm>
          <a:off x="1421483" y="408073"/>
          <a:ext cx="1174556" cy="5872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Blockchain</a:t>
          </a:r>
        </a:p>
      </dsp:txBody>
      <dsp:txXfrm>
        <a:off x="1421483" y="408073"/>
        <a:ext cx="1174556" cy="587278"/>
      </dsp:txXfrm>
    </dsp:sp>
    <dsp:sp modelId="{85613AB6-500E-43B5-9365-442811FBD2F0}">
      <dsp:nvSpPr>
        <dsp:cNvPr id="0" name=""/>
        <dsp:cNvSpPr/>
      </dsp:nvSpPr>
      <dsp:spPr>
        <a:xfrm>
          <a:off x="269" y="1242008"/>
          <a:ext cx="1174556" cy="5872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</a:t>
          </a:r>
        </a:p>
      </dsp:txBody>
      <dsp:txXfrm>
        <a:off x="269" y="1242008"/>
        <a:ext cx="1174556" cy="587278"/>
      </dsp:txXfrm>
    </dsp:sp>
    <dsp:sp modelId="{027466F3-9624-4D92-86D4-93D808EF35C0}">
      <dsp:nvSpPr>
        <dsp:cNvPr id="0" name=""/>
        <dsp:cNvSpPr/>
      </dsp:nvSpPr>
      <dsp:spPr>
        <a:xfrm>
          <a:off x="1421483" y="1242008"/>
          <a:ext cx="1174556" cy="5872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Private</a:t>
          </a:r>
        </a:p>
      </dsp:txBody>
      <dsp:txXfrm>
        <a:off x="1421483" y="1242008"/>
        <a:ext cx="1174556" cy="587278"/>
      </dsp:txXfrm>
    </dsp:sp>
    <dsp:sp modelId="{42278273-E71B-4A33-8811-589DAED349D6}">
      <dsp:nvSpPr>
        <dsp:cNvPr id="0" name=""/>
        <dsp:cNvSpPr/>
      </dsp:nvSpPr>
      <dsp:spPr>
        <a:xfrm>
          <a:off x="2842697" y="1242008"/>
          <a:ext cx="1174556" cy="5872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Federated</a:t>
          </a:r>
        </a:p>
      </dsp:txBody>
      <dsp:txXfrm>
        <a:off x="2842697" y="1242008"/>
        <a:ext cx="1174556" cy="587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D2095-87F2-4CBC-A3D8-0333482E5574}">
      <dsp:nvSpPr>
        <dsp:cNvPr id="0" name=""/>
        <dsp:cNvSpPr/>
      </dsp:nvSpPr>
      <dsp:spPr>
        <a:xfrm>
          <a:off x="2008761" y="927894"/>
          <a:ext cx="1099289" cy="3815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785"/>
              </a:lnTo>
              <a:lnTo>
                <a:pt x="1099289" y="190785"/>
              </a:lnTo>
              <a:lnTo>
                <a:pt x="1099289" y="381571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CC13A2-7499-4A79-8C97-FDFF10DC816E}">
      <dsp:nvSpPr>
        <dsp:cNvPr id="0" name=""/>
        <dsp:cNvSpPr/>
      </dsp:nvSpPr>
      <dsp:spPr>
        <a:xfrm>
          <a:off x="909472" y="927894"/>
          <a:ext cx="1099289" cy="381571"/>
        </a:xfrm>
        <a:custGeom>
          <a:avLst/>
          <a:gdLst/>
          <a:ahLst/>
          <a:cxnLst/>
          <a:rect l="0" t="0" r="0" b="0"/>
          <a:pathLst>
            <a:path>
              <a:moveTo>
                <a:pt x="1099289" y="0"/>
              </a:moveTo>
              <a:lnTo>
                <a:pt x="1099289" y="190785"/>
              </a:lnTo>
              <a:lnTo>
                <a:pt x="0" y="190785"/>
              </a:lnTo>
              <a:lnTo>
                <a:pt x="0" y="381571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89EC1A-B092-4A3D-99B7-636651A6DF54}">
      <dsp:nvSpPr>
        <dsp:cNvPr id="0" name=""/>
        <dsp:cNvSpPr/>
      </dsp:nvSpPr>
      <dsp:spPr>
        <a:xfrm>
          <a:off x="1100258" y="19390"/>
          <a:ext cx="1817007" cy="908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Blockchain</a:t>
          </a:r>
        </a:p>
      </dsp:txBody>
      <dsp:txXfrm>
        <a:off x="1100258" y="19390"/>
        <a:ext cx="1817007" cy="908503"/>
      </dsp:txXfrm>
    </dsp:sp>
    <dsp:sp modelId="{85613AB6-500E-43B5-9365-442811FBD2F0}">
      <dsp:nvSpPr>
        <dsp:cNvPr id="0" name=""/>
        <dsp:cNvSpPr/>
      </dsp:nvSpPr>
      <dsp:spPr>
        <a:xfrm>
          <a:off x="968" y="1309466"/>
          <a:ext cx="1817007" cy="908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Permissioned</a:t>
          </a:r>
        </a:p>
      </dsp:txBody>
      <dsp:txXfrm>
        <a:off x="968" y="1309466"/>
        <a:ext cx="1817007" cy="908503"/>
      </dsp:txXfrm>
    </dsp:sp>
    <dsp:sp modelId="{42278273-E71B-4A33-8811-589DAED349D6}">
      <dsp:nvSpPr>
        <dsp:cNvPr id="0" name=""/>
        <dsp:cNvSpPr/>
      </dsp:nvSpPr>
      <dsp:spPr>
        <a:xfrm>
          <a:off x="2199547" y="1309466"/>
          <a:ext cx="1817007" cy="908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Permissionless</a:t>
          </a:r>
        </a:p>
      </dsp:txBody>
      <dsp:txXfrm>
        <a:off x="2199547" y="1309466"/>
        <a:ext cx="1817007" cy="9085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A7175-BD66-4AC9-82AB-EBB0FFE63D35}">
      <dsp:nvSpPr>
        <dsp:cNvPr id="0" name=""/>
        <dsp:cNvSpPr/>
      </dsp:nvSpPr>
      <dsp:spPr>
        <a:xfrm>
          <a:off x="2597566" y="4585575"/>
          <a:ext cx="4402009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35E01A-226A-49A0-B8FD-9D5FDDAEFB4E}">
      <dsp:nvSpPr>
        <dsp:cNvPr id="0" name=""/>
        <dsp:cNvSpPr/>
      </dsp:nvSpPr>
      <dsp:spPr>
        <a:xfrm>
          <a:off x="2597566" y="3051010"/>
          <a:ext cx="3770645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A994B5-A6D8-48F8-90F7-7E67202219C1}">
      <dsp:nvSpPr>
        <dsp:cNvPr id="0" name=""/>
        <dsp:cNvSpPr/>
      </dsp:nvSpPr>
      <dsp:spPr>
        <a:xfrm>
          <a:off x="2597566" y="1516445"/>
          <a:ext cx="4402009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0A4F4D-3C81-4031-903B-75309F65F714}">
      <dsp:nvSpPr>
        <dsp:cNvPr id="0" name=""/>
        <dsp:cNvSpPr/>
      </dsp:nvSpPr>
      <dsp:spPr>
        <a:xfrm>
          <a:off x="405330" y="858774"/>
          <a:ext cx="4384472" cy="43844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CCF7256-5102-4E56-8198-B7DDA4DB8E0D}">
      <dsp:nvSpPr>
        <dsp:cNvPr id="0" name=""/>
        <dsp:cNvSpPr/>
      </dsp:nvSpPr>
      <dsp:spPr>
        <a:xfrm>
          <a:off x="1194535" y="3186929"/>
          <a:ext cx="2806062" cy="1446875"/>
        </a:xfrm>
        <a:prstGeom prst="rect">
          <a:avLst/>
        </a:prstGeom>
        <a:noFill/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1194535" y="3186929"/>
        <a:ext cx="2806062" cy="1446875"/>
      </dsp:txXfrm>
    </dsp:sp>
    <dsp:sp modelId="{33D1BEAC-997B-4C23-BEFC-CC848A37DE24}">
      <dsp:nvSpPr>
        <dsp:cNvPr id="0" name=""/>
        <dsp:cNvSpPr/>
      </dsp:nvSpPr>
      <dsp:spPr>
        <a:xfrm>
          <a:off x="5951933" y="492958"/>
          <a:ext cx="2095286" cy="2046974"/>
        </a:xfrm>
        <a:prstGeom prst="ellipse">
          <a:avLst/>
        </a:prstGeom>
        <a:solidFill>
          <a:schemeClr val="bg2">
            <a:lumMod val="90000"/>
          </a:schemeClr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42C7FBB-B2F4-44E6-BDEC-F40E267F929A}">
      <dsp:nvSpPr>
        <dsp:cNvPr id="0" name=""/>
        <dsp:cNvSpPr/>
      </dsp:nvSpPr>
      <dsp:spPr>
        <a:xfrm>
          <a:off x="7657247" y="858774"/>
          <a:ext cx="706365" cy="1315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</a:t>
          </a:r>
        </a:p>
      </dsp:txBody>
      <dsp:txXfrm>
        <a:off x="7657247" y="858774"/>
        <a:ext cx="706365" cy="1315341"/>
      </dsp:txXfrm>
    </dsp:sp>
    <dsp:sp modelId="{A04263F0-676F-49DA-A399-6326F1376456}">
      <dsp:nvSpPr>
        <dsp:cNvPr id="0" name=""/>
        <dsp:cNvSpPr/>
      </dsp:nvSpPr>
      <dsp:spPr>
        <a:xfrm>
          <a:off x="5504467" y="2172967"/>
          <a:ext cx="1727490" cy="1756086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F5D83F0-7840-4ECD-A67D-304431782972}">
      <dsp:nvSpPr>
        <dsp:cNvPr id="0" name=""/>
        <dsp:cNvSpPr/>
      </dsp:nvSpPr>
      <dsp:spPr>
        <a:xfrm>
          <a:off x="7025883" y="2393339"/>
          <a:ext cx="758650" cy="1315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.</a:t>
          </a:r>
        </a:p>
      </dsp:txBody>
      <dsp:txXfrm>
        <a:off x="7025883" y="2393339"/>
        <a:ext cx="758650" cy="1315341"/>
      </dsp:txXfrm>
    </dsp:sp>
    <dsp:sp modelId="{B876EAFC-DCBD-40A2-9E88-92F4BD085471}">
      <dsp:nvSpPr>
        <dsp:cNvPr id="0" name=""/>
        <dsp:cNvSpPr/>
      </dsp:nvSpPr>
      <dsp:spPr>
        <a:xfrm>
          <a:off x="6192686" y="3822092"/>
          <a:ext cx="1613779" cy="1526966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EB241C5-CCA7-4313-B627-F80D1E91658B}">
      <dsp:nvSpPr>
        <dsp:cNvPr id="0" name=""/>
        <dsp:cNvSpPr/>
      </dsp:nvSpPr>
      <dsp:spPr>
        <a:xfrm>
          <a:off x="7657247" y="3927905"/>
          <a:ext cx="151702" cy="1315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7657247" y="3927905"/>
        <a:ext cx="151702" cy="1315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63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9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5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4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24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6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0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3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5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8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2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7386966-FCA1-4C3D-92A9-289CBCBC8A1D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00BCF6C-CF52-4F28-8CFA-2E0AD2208A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8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7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9BBB1-A9F1-4801-858B-83C295556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92"/>
            <a:ext cx="12192001" cy="6866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D75054-06A9-41EE-8C07-9BDBEADC14FC}"/>
              </a:ext>
            </a:extLst>
          </p:cNvPr>
          <p:cNvSpPr txBox="1"/>
          <p:nvPr/>
        </p:nvSpPr>
        <p:spPr>
          <a:xfrm>
            <a:off x="0" y="2110154"/>
            <a:ext cx="3429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The Bridge to a Decentralized</a:t>
            </a:r>
          </a:p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Future</a:t>
            </a:r>
          </a:p>
          <a:p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 Abrar Al Haque</a:t>
            </a:r>
          </a:p>
        </p:txBody>
      </p:sp>
    </p:spTree>
    <p:extLst>
      <p:ext uri="{BB962C8B-B14F-4D97-AF65-F5344CB8AC3E}">
        <p14:creationId xmlns:p14="http://schemas.microsoft.com/office/powerpoint/2010/main" val="101675212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A399B7-7CCD-46ED-8D52-94302E832375}"/>
              </a:ext>
            </a:extLst>
          </p:cNvPr>
          <p:cNvSpPr txBox="1"/>
          <p:nvPr/>
        </p:nvSpPr>
        <p:spPr>
          <a:xfrm>
            <a:off x="3688404" y="155642"/>
            <a:ext cx="4815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/>
              <a:t>Types of Blockchain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C0EE0-01AD-43CF-93DD-8C42AE07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68" y="1001949"/>
            <a:ext cx="7508132" cy="532103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C96D37C-85EF-4849-B0B4-54A81A9091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531590"/>
              </p:ext>
            </p:extLst>
          </p:nvPr>
        </p:nvGraphicFramePr>
        <p:xfrm>
          <a:off x="301557" y="1123545"/>
          <a:ext cx="4017524" cy="2237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17E8E8D-F13B-4A01-9BED-C225130ED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0968551"/>
              </p:ext>
            </p:extLst>
          </p:nvPr>
        </p:nvGraphicFramePr>
        <p:xfrm>
          <a:off x="301557" y="4007797"/>
          <a:ext cx="4017524" cy="2237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A60D50-5790-4768-862A-90A12C7E3EC3}"/>
              </a:ext>
            </a:extLst>
          </p:cNvPr>
          <p:cNvSpPr txBox="1"/>
          <p:nvPr/>
        </p:nvSpPr>
        <p:spPr>
          <a:xfrm>
            <a:off x="301555" y="828206"/>
            <a:ext cx="426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u="sng" dirty="0"/>
              <a:t>According to the Participants</a:t>
            </a:r>
            <a:r>
              <a:rPr lang="en-US" sz="2400" b="1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ED57B-30F0-4569-9537-949F2AA66293}"/>
              </a:ext>
            </a:extLst>
          </p:cNvPr>
          <p:cNvSpPr txBox="1"/>
          <p:nvPr/>
        </p:nvSpPr>
        <p:spPr>
          <a:xfrm>
            <a:off x="301555" y="3360906"/>
            <a:ext cx="417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1" u="sng" dirty="0"/>
              <a:t>According to the Permission</a:t>
            </a:r>
            <a:r>
              <a:rPr lang="en-US" sz="24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0297765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9CC2783-E395-437C-BEBC-9865B8E40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0066C7-85C7-4F00-BA40-DB10CE247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66" y="0"/>
            <a:ext cx="3784060" cy="1704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A43FA8-74C4-40B8-9E2C-F5CDAC367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4429"/>
            <a:ext cx="12192000" cy="515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0655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4B1C8-221D-4153-B445-2193C954E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8AE06-EDD6-4FCF-BF3C-02F91604FBA1}"/>
              </a:ext>
            </a:extLst>
          </p:cNvPr>
          <p:cNvSpPr txBox="1"/>
          <p:nvPr/>
        </p:nvSpPr>
        <p:spPr>
          <a:xfrm>
            <a:off x="3887889" y="-63471"/>
            <a:ext cx="5070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Cryptography: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3404A-5928-4344-975A-913429490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147" y="694906"/>
            <a:ext cx="8109524" cy="3037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E9B337-EF22-4610-B017-745014505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38" y="3850825"/>
            <a:ext cx="8133333" cy="28971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78BBB8-FE45-4A91-8367-AC7E5156BB3D}"/>
              </a:ext>
            </a:extLst>
          </p:cNvPr>
          <p:cNvCxnSpPr/>
          <p:nvPr/>
        </p:nvCxnSpPr>
        <p:spPr>
          <a:xfrm>
            <a:off x="148004" y="3846416"/>
            <a:ext cx="118959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AECDEE-F0AD-466B-BA44-4C4EE20113C9}"/>
              </a:ext>
            </a:extLst>
          </p:cNvPr>
          <p:cNvCxnSpPr/>
          <p:nvPr/>
        </p:nvCxnSpPr>
        <p:spPr>
          <a:xfrm>
            <a:off x="148004" y="3745432"/>
            <a:ext cx="118959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BC9997-275B-4DC0-AAD8-CFAD54C3242D}"/>
              </a:ext>
            </a:extLst>
          </p:cNvPr>
          <p:cNvSpPr txBox="1"/>
          <p:nvPr/>
        </p:nvSpPr>
        <p:spPr>
          <a:xfrm>
            <a:off x="164416" y="1921291"/>
            <a:ext cx="1966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Symmetric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F865D-6706-4CB0-853C-B1AF7A90B00B}"/>
              </a:ext>
            </a:extLst>
          </p:cNvPr>
          <p:cNvSpPr txBox="1"/>
          <p:nvPr/>
        </p:nvSpPr>
        <p:spPr>
          <a:xfrm>
            <a:off x="-70339" y="4958836"/>
            <a:ext cx="2426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Cryptography</a:t>
            </a:r>
          </a:p>
        </p:txBody>
      </p:sp>
    </p:spTree>
    <p:extLst>
      <p:ext uri="{BB962C8B-B14F-4D97-AF65-F5344CB8AC3E}">
        <p14:creationId xmlns:p14="http://schemas.microsoft.com/office/powerpoint/2010/main" val="204586264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4B1C8-221D-4153-B445-2193C954E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8AE06-EDD6-4FCF-BF3C-02F91604FBA1}"/>
              </a:ext>
            </a:extLst>
          </p:cNvPr>
          <p:cNvSpPr txBox="1"/>
          <p:nvPr/>
        </p:nvSpPr>
        <p:spPr>
          <a:xfrm>
            <a:off x="3887889" y="-63471"/>
            <a:ext cx="5070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Cryptography: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C9997-275B-4DC0-AAD8-CFAD54C3242D}"/>
              </a:ext>
            </a:extLst>
          </p:cNvPr>
          <p:cNvSpPr txBox="1"/>
          <p:nvPr/>
        </p:nvSpPr>
        <p:spPr>
          <a:xfrm>
            <a:off x="164416" y="1921291"/>
            <a:ext cx="219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Asymmetric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F865D-6706-4CB0-853C-B1AF7A90B00B}"/>
              </a:ext>
            </a:extLst>
          </p:cNvPr>
          <p:cNvSpPr txBox="1"/>
          <p:nvPr/>
        </p:nvSpPr>
        <p:spPr>
          <a:xfrm>
            <a:off x="-70339" y="4958836"/>
            <a:ext cx="2426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Cryptography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9294D-DF87-4C82-A749-CB73A95B6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37" y="655676"/>
            <a:ext cx="8133333" cy="308975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AECDEE-F0AD-466B-BA44-4C4EE20113C9}"/>
              </a:ext>
            </a:extLst>
          </p:cNvPr>
          <p:cNvCxnSpPr/>
          <p:nvPr/>
        </p:nvCxnSpPr>
        <p:spPr>
          <a:xfrm>
            <a:off x="148004" y="3745432"/>
            <a:ext cx="118959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781FD91-B510-401F-82B0-3D6925187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36" y="3846415"/>
            <a:ext cx="8133333" cy="29143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78BBB8-FE45-4A91-8367-AC7E5156BB3D}"/>
              </a:ext>
            </a:extLst>
          </p:cNvPr>
          <p:cNvCxnSpPr/>
          <p:nvPr/>
        </p:nvCxnSpPr>
        <p:spPr>
          <a:xfrm>
            <a:off x="148004" y="3846416"/>
            <a:ext cx="118959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8450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4B1C8-221D-4153-B445-2193C954E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08AE06-EDD6-4FCF-BF3C-02F91604FBA1}"/>
              </a:ext>
            </a:extLst>
          </p:cNvPr>
          <p:cNvSpPr txBox="1"/>
          <p:nvPr/>
        </p:nvSpPr>
        <p:spPr>
          <a:xfrm>
            <a:off x="4234036" y="70337"/>
            <a:ext cx="3903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Signature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88725-20B5-409C-AEB7-F1B8BB084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6" y="1128614"/>
            <a:ext cx="10250538" cy="53789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F9DF1-0F31-4395-95BD-43CC1B459361}"/>
              </a:ext>
            </a:extLst>
          </p:cNvPr>
          <p:cNvSpPr txBox="1"/>
          <p:nvPr/>
        </p:nvSpPr>
        <p:spPr>
          <a:xfrm>
            <a:off x="1138137" y="1128614"/>
            <a:ext cx="3903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 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90935217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A431E-D35C-4C6C-BB10-39DA0D87C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306908-6C9A-4BD8-B175-4EB29009BC83}"/>
              </a:ext>
            </a:extLst>
          </p:cNvPr>
          <p:cNvSpPr/>
          <p:nvPr/>
        </p:nvSpPr>
        <p:spPr>
          <a:xfrm>
            <a:off x="3390804" y="0"/>
            <a:ext cx="54103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Fields of Blockchain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3E89F99-72A9-4410-9BA9-E96E1B99A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31580"/>
              </p:ext>
            </p:extLst>
          </p:nvPr>
        </p:nvGraphicFramePr>
        <p:xfrm>
          <a:off x="2616740" y="264799"/>
          <a:ext cx="8768944" cy="5842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8801A42-1F15-4D6C-809A-1CB0A73896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98" y="2668110"/>
            <a:ext cx="1410511" cy="1410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82B65A-8101-4E4F-B74D-977AAAF65F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2" y="934986"/>
            <a:ext cx="1721795" cy="1721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4DE694-5A78-4079-B56E-BD3F0E6EBE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877" y="1794766"/>
            <a:ext cx="2997740" cy="29977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90A3BC-C9E7-4B4D-90D9-D9CE4700DF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2" y="3881605"/>
            <a:ext cx="1814587" cy="18218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25E162-1448-420E-A4F3-BA111AD06B08}"/>
              </a:ext>
            </a:extLst>
          </p:cNvPr>
          <p:cNvSpPr txBox="1"/>
          <p:nvPr/>
        </p:nvSpPr>
        <p:spPr>
          <a:xfrm>
            <a:off x="450515" y="2750855"/>
            <a:ext cx="2461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Blockchain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A7671-0D8B-4A19-9117-7F6AFE04A39B}"/>
              </a:ext>
            </a:extLst>
          </p:cNvPr>
          <p:cNvSpPr txBox="1"/>
          <p:nvPr/>
        </p:nvSpPr>
        <p:spPr>
          <a:xfrm>
            <a:off x="10657869" y="1086773"/>
            <a:ext cx="1534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SocialMedia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6354C-055B-4FDE-9DA6-88003AE0D351}"/>
              </a:ext>
            </a:extLst>
          </p:cNvPr>
          <p:cNvSpPr txBox="1"/>
          <p:nvPr/>
        </p:nvSpPr>
        <p:spPr>
          <a:xfrm>
            <a:off x="9863165" y="3026460"/>
            <a:ext cx="253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Healthcare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80C725-9B07-475B-9544-12232C0E1633}"/>
              </a:ext>
            </a:extLst>
          </p:cNvPr>
          <p:cNvSpPr txBox="1"/>
          <p:nvPr/>
        </p:nvSpPr>
        <p:spPr>
          <a:xfrm>
            <a:off x="10424878" y="4307430"/>
            <a:ext cx="187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FinancialServices</a:t>
            </a:r>
          </a:p>
        </p:txBody>
      </p:sp>
    </p:spTree>
    <p:extLst>
      <p:ext uri="{BB962C8B-B14F-4D97-AF65-F5344CB8AC3E}">
        <p14:creationId xmlns:p14="http://schemas.microsoft.com/office/powerpoint/2010/main" val="561872576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4B1C8-221D-4153-B445-2193C954E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8D5E54-D983-481B-A2A0-D3DE78FD4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418649-E838-4DDE-A40A-433CC8479604}"/>
              </a:ext>
            </a:extLst>
          </p:cNvPr>
          <p:cNvSpPr txBox="1"/>
          <p:nvPr/>
        </p:nvSpPr>
        <p:spPr>
          <a:xfrm>
            <a:off x="-2" y="2244"/>
            <a:ext cx="27432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Challenges of Blockchain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39061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AFC278D-9C6B-4519-A54A-8D293503E1DD}"/>
              </a:ext>
            </a:extLst>
          </p:cNvPr>
          <p:cNvSpPr/>
          <p:nvPr/>
        </p:nvSpPr>
        <p:spPr>
          <a:xfrm>
            <a:off x="2208176" y="1828800"/>
            <a:ext cx="8394971" cy="3200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8556F-7043-4B5F-9D05-C1787767BCF8}"/>
              </a:ext>
            </a:extLst>
          </p:cNvPr>
          <p:cNvSpPr txBox="1"/>
          <p:nvPr/>
        </p:nvSpPr>
        <p:spPr>
          <a:xfrm>
            <a:off x="3964020" y="2644170"/>
            <a:ext cx="4883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Edwardian Script ITC" panose="030303020407070D08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598905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10192-0EFA-4BB8-BF49-ED46403A5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C7B50E-C960-421B-B7C7-46FDCE0EB1BD}"/>
              </a:ext>
            </a:extLst>
          </p:cNvPr>
          <p:cNvSpPr txBox="1"/>
          <p:nvPr/>
        </p:nvSpPr>
        <p:spPr>
          <a:xfrm>
            <a:off x="3472962" y="158261"/>
            <a:ext cx="5125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highlight>
                  <a:srgbClr val="C0C0C0"/>
                </a:highlight>
              </a:rPr>
              <a:t>What is Centralization?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F5596-1853-445E-931D-00DE4D14E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07" y="1714500"/>
            <a:ext cx="7628791" cy="5081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9D906-A41D-4212-AE02-48CE3F0C9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58" y="2136530"/>
            <a:ext cx="3869240" cy="1670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01608D-ED40-4645-B11F-9351D7202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8" y="4800599"/>
            <a:ext cx="1872762" cy="1872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6DDBC2-3B83-45D6-9F81-0717B3099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4" y="703383"/>
            <a:ext cx="1972673" cy="1433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FDB76-13DF-469E-910F-54D891B2A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3" y="2482228"/>
            <a:ext cx="1972673" cy="19726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3EADEF-64EC-4F4D-A42A-A81DCC4AD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682" y="4826977"/>
            <a:ext cx="1872762" cy="18727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C83149-1319-4393-A4A6-8CAE9623F8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682" y="2483829"/>
            <a:ext cx="1971072" cy="19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67898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10192-0EFA-4BB8-BF49-ED46403A5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C7B50E-C960-421B-B7C7-46FDCE0EB1BD}"/>
              </a:ext>
            </a:extLst>
          </p:cNvPr>
          <p:cNvSpPr txBox="1"/>
          <p:nvPr/>
        </p:nvSpPr>
        <p:spPr>
          <a:xfrm>
            <a:off x="3593856" y="158261"/>
            <a:ext cx="5004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highlight>
                  <a:srgbClr val="C0C0C0"/>
                </a:highlight>
              </a:rPr>
              <a:t>Why Decentralization?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11B81-0DC0-4677-855D-D22F3FBAF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46" y="2340863"/>
            <a:ext cx="7600460" cy="443800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20883E8-AB95-4ABA-A3D9-60CC1D8F1D68}"/>
              </a:ext>
            </a:extLst>
          </p:cNvPr>
          <p:cNvSpPr/>
          <p:nvPr/>
        </p:nvSpPr>
        <p:spPr>
          <a:xfrm>
            <a:off x="72294" y="866147"/>
            <a:ext cx="4209560" cy="578083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438E8-893B-4472-848E-86384F2C0538}"/>
              </a:ext>
            </a:extLst>
          </p:cNvPr>
          <p:cNvSpPr txBox="1"/>
          <p:nvPr/>
        </p:nvSpPr>
        <p:spPr>
          <a:xfrm>
            <a:off x="729762" y="1740877"/>
            <a:ext cx="29278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Dictatorship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easily Hacked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Privacy Risk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Vulnerable</a:t>
            </a:r>
          </a:p>
          <a:p>
            <a:pPr marL="514350" indent="-514350">
              <a:buAutoNum type="arabicPeriod"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716515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36FA1-4645-4C79-A1D3-4204FAF60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43411-31AA-4D2D-A47C-0D33D23DB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59" y="3429000"/>
            <a:ext cx="5541523" cy="3117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711ED-8FEA-4CBF-8F5C-D3A7064C9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8" y="3429000"/>
            <a:ext cx="6096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19A95B-0E91-4399-BEAF-7EEDB907F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8" y="133756"/>
            <a:ext cx="4166680" cy="3125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605B0-AE93-4EE8-8001-79A11AAAB75D}"/>
              </a:ext>
            </a:extLst>
          </p:cNvPr>
          <p:cNvSpPr txBox="1"/>
          <p:nvPr/>
        </p:nvSpPr>
        <p:spPr>
          <a:xfrm>
            <a:off x="4873557" y="814692"/>
            <a:ext cx="7195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/>
              <a:t>Facebook Scandal</a:t>
            </a:r>
          </a:p>
          <a:p>
            <a:pPr algn="ctr"/>
            <a:r>
              <a:rPr lang="en-US" sz="6000" b="1" dirty="0"/>
              <a:t>(Cambridge Analytica)</a:t>
            </a:r>
          </a:p>
        </p:txBody>
      </p:sp>
    </p:spTree>
    <p:extLst>
      <p:ext uri="{BB962C8B-B14F-4D97-AF65-F5344CB8AC3E}">
        <p14:creationId xmlns:p14="http://schemas.microsoft.com/office/powerpoint/2010/main" val="75750971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10192-0EFA-4BB8-BF49-ED46403A5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C7B50E-C960-421B-B7C7-46FDCE0EB1BD}"/>
              </a:ext>
            </a:extLst>
          </p:cNvPr>
          <p:cNvSpPr txBox="1"/>
          <p:nvPr/>
        </p:nvSpPr>
        <p:spPr>
          <a:xfrm>
            <a:off x="3228609" y="158260"/>
            <a:ext cx="5734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highlight>
                  <a:srgbClr val="C0C0C0"/>
                </a:highlight>
              </a:rPr>
              <a:t>What  is Decentralization?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2CF09-C949-404C-98A5-36BE57E11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055" y="1647604"/>
            <a:ext cx="6138153" cy="5107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63919A-699A-4321-BE25-D6396D1EE1C3}"/>
              </a:ext>
            </a:extLst>
          </p:cNvPr>
          <p:cNvSpPr txBox="1"/>
          <p:nvPr/>
        </p:nvSpPr>
        <p:spPr>
          <a:xfrm>
            <a:off x="0" y="1647604"/>
            <a:ext cx="5824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Both"/>
            </a:pPr>
            <a:endParaRPr lang="en-US" sz="3600" b="1" dirty="0">
              <a:highlight>
                <a:srgbClr val="C0C0C0"/>
              </a:highlight>
            </a:endParaRPr>
          </a:p>
          <a:p>
            <a:pPr marL="742950" indent="-742950">
              <a:buAutoNum type="arabicParenBoth"/>
            </a:pPr>
            <a:endParaRPr lang="en-US" sz="3600" b="1" dirty="0">
              <a:highlight>
                <a:srgbClr val="C0C0C0"/>
              </a:highlight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E0C837-DEF1-4415-9B3B-CD9B8142D1DF}"/>
              </a:ext>
            </a:extLst>
          </p:cNvPr>
          <p:cNvSpPr/>
          <p:nvPr/>
        </p:nvSpPr>
        <p:spPr>
          <a:xfrm>
            <a:off x="44856" y="1135544"/>
            <a:ext cx="5734782" cy="574904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4B174-A068-4030-9DE3-FEE3EE3804F0}"/>
              </a:ext>
            </a:extLst>
          </p:cNvPr>
          <p:cNvSpPr txBox="1"/>
          <p:nvPr/>
        </p:nvSpPr>
        <p:spPr>
          <a:xfrm>
            <a:off x="437745" y="1647604"/>
            <a:ext cx="488328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u="sng" dirty="0">
                <a:highlight>
                  <a:srgbClr val="C0C0C0"/>
                </a:highlight>
              </a:rPr>
              <a:t>Motivation</a:t>
            </a:r>
            <a:r>
              <a:rPr lang="en-US" sz="2800" b="1" dirty="0">
                <a:highlight>
                  <a:srgbClr val="C0C0C0"/>
                </a:highlight>
              </a:rPr>
              <a:t>: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800" b="1" dirty="0"/>
              <a:t>There will be no Centralized Server</a:t>
            </a:r>
          </a:p>
          <a:p>
            <a:pPr marL="514350" indent="-514350">
              <a:buFont typeface="+mj-lt"/>
              <a:buAutoNum type="alphaUcPeriod"/>
            </a:pPr>
            <a:endParaRPr lang="en-US" sz="2800" b="1" dirty="0"/>
          </a:p>
          <a:p>
            <a:pPr marL="514350" indent="-514350">
              <a:buFont typeface="+mj-lt"/>
              <a:buAutoNum type="alphaUcPeriod"/>
            </a:pPr>
            <a:r>
              <a:rPr lang="en-US" sz="2800" b="1" dirty="0"/>
              <a:t>Hard to Hack (Almost Impossible)</a:t>
            </a:r>
          </a:p>
          <a:p>
            <a:pPr marL="514350" indent="-514350">
              <a:buFont typeface="+mj-lt"/>
              <a:buAutoNum type="alphaUcPeriod"/>
            </a:pPr>
            <a:endParaRPr lang="en-US" sz="2800" b="1" dirty="0"/>
          </a:p>
          <a:p>
            <a:pPr marL="514350" indent="-514350">
              <a:buFont typeface="+mj-lt"/>
              <a:buAutoNum type="alphaUcPeriod"/>
            </a:pPr>
            <a:r>
              <a:rPr lang="en-US" sz="2800" b="1" dirty="0"/>
              <a:t>Ensuring Confidentiality and Authentication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687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710192-0EFA-4BB8-BF49-ED46403A5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C7B50E-C960-421B-B7C7-46FDCE0EB1BD}"/>
              </a:ext>
            </a:extLst>
          </p:cNvPr>
          <p:cNvSpPr txBox="1"/>
          <p:nvPr/>
        </p:nvSpPr>
        <p:spPr>
          <a:xfrm>
            <a:off x="1638300" y="87922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highlight>
                  <a:srgbClr val="C0C0C0"/>
                </a:highlight>
              </a:rPr>
              <a:t>What is the Bridge for Decentralization?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904C4-67EC-42E1-9D30-963A755BF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" y="1219935"/>
            <a:ext cx="7400192" cy="5550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657C0-874C-4BF0-916F-6BC93AC80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484" y="1219935"/>
            <a:ext cx="4558091" cy="302675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F17C89-1F07-48FB-8FC8-A2AEB0F393C0}"/>
              </a:ext>
            </a:extLst>
          </p:cNvPr>
          <p:cNvSpPr/>
          <p:nvPr/>
        </p:nvSpPr>
        <p:spPr>
          <a:xfrm>
            <a:off x="7599484" y="4378569"/>
            <a:ext cx="4558091" cy="23915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04D2D-06F3-4A64-AF4E-333D212278BD}"/>
              </a:ext>
            </a:extLst>
          </p:cNvPr>
          <p:cNvSpPr txBox="1"/>
          <p:nvPr/>
        </p:nvSpPr>
        <p:spPr>
          <a:xfrm>
            <a:off x="7772399" y="4471225"/>
            <a:ext cx="42027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b="1" dirty="0"/>
              <a:t>Based on a combination of Decentralized and Distributed Ledger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b="1" dirty="0"/>
              <a:t>Bitcoin is not a Blockchain rather Bitcoin only uses the Blockchain Technology.</a:t>
            </a:r>
          </a:p>
        </p:txBody>
      </p:sp>
    </p:spTree>
    <p:extLst>
      <p:ext uri="{BB962C8B-B14F-4D97-AF65-F5344CB8AC3E}">
        <p14:creationId xmlns:p14="http://schemas.microsoft.com/office/powerpoint/2010/main" val="208780202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DF414-7957-45AA-A2C9-B03D19FE8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7B2502-73A1-415B-A4CE-B6CDC452B7AD}"/>
              </a:ext>
            </a:extLst>
          </p:cNvPr>
          <p:cNvSpPr txBox="1"/>
          <p:nvPr/>
        </p:nvSpPr>
        <p:spPr>
          <a:xfrm>
            <a:off x="3616569" y="105508"/>
            <a:ext cx="4958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Blockchain?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3FFB4B-C57E-48C9-B940-D019A848B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1" y="3429000"/>
            <a:ext cx="3311427" cy="3305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BA38E-D582-40B5-900A-C72E55414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8" y="1433204"/>
            <a:ext cx="3949353" cy="1520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49BFF-A585-4A1A-A7D7-2FAD882FB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" y="1433204"/>
            <a:ext cx="3308477" cy="1732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610D6C-3BD1-411F-A18A-D8E96E58C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7" y="3041256"/>
            <a:ext cx="3949353" cy="17685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8C5C36-0773-4A98-974E-88CB077DB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758" y="4897373"/>
            <a:ext cx="3949354" cy="18551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233B7E-5A6D-4458-ACC5-D849DB3AEE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00" y="3710354"/>
            <a:ext cx="4588504" cy="30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779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3A0FC-249D-4646-B61A-E7F9602CB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8" y="2270981"/>
            <a:ext cx="5838965" cy="4340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15E52-018A-4855-B48A-94061CCDE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89" y="2270981"/>
            <a:ext cx="5838965" cy="43408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63EC5A-F064-4548-B565-F82D3BD2E963}"/>
              </a:ext>
            </a:extLst>
          </p:cNvPr>
          <p:cNvCxnSpPr/>
          <p:nvPr/>
        </p:nvCxnSpPr>
        <p:spPr>
          <a:xfrm>
            <a:off x="6096000" y="1749669"/>
            <a:ext cx="0" cy="49940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7A0BB3B-E431-4409-9764-07423C506D34}"/>
              </a:ext>
            </a:extLst>
          </p:cNvPr>
          <p:cNvSpPr txBox="1"/>
          <p:nvPr/>
        </p:nvSpPr>
        <p:spPr>
          <a:xfrm>
            <a:off x="1735868" y="246183"/>
            <a:ext cx="2687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 of Work (PoW)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D80BA-994B-4D08-B382-397CD9D06AD0}"/>
              </a:ext>
            </a:extLst>
          </p:cNvPr>
          <p:cNvSpPr txBox="1"/>
          <p:nvPr/>
        </p:nvSpPr>
        <p:spPr>
          <a:xfrm>
            <a:off x="7768208" y="248460"/>
            <a:ext cx="2687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 of Stake (PoS)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AB247-0CA1-4106-A0A9-6C5AC9F42C82}"/>
              </a:ext>
            </a:extLst>
          </p:cNvPr>
          <p:cNvSpPr txBox="1"/>
          <p:nvPr/>
        </p:nvSpPr>
        <p:spPr>
          <a:xfrm>
            <a:off x="263769" y="3059668"/>
            <a:ext cx="85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1AA05-189D-46C6-984B-6E63BA03C69A}"/>
              </a:ext>
            </a:extLst>
          </p:cNvPr>
          <p:cNvSpPr txBox="1"/>
          <p:nvPr/>
        </p:nvSpPr>
        <p:spPr>
          <a:xfrm>
            <a:off x="10928837" y="2848652"/>
            <a:ext cx="999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20</a:t>
            </a:r>
          </a:p>
          <a:p>
            <a:pPr algn="ctr"/>
            <a:r>
              <a:rPr lang="en-US" b="1" dirty="0"/>
              <a:t>Stake: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1D843-8A3E-436B-9BED-C09EFE9E4C6A}"/>
              </a:ext>
            </a:extLst>
          </p:cNvPr>
          <p:cNvSpPr txBox="1"/>
          <p:nvPr/>
        </p:nvSpPr>
        <p:spPr>
          <a:xfrm>
            <a:off x="10928837" y="5754639"/>
            <a:ext cx="1087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15</a:t>
            </a:r>
          </a:p>
          <a:p>
            <a:pPr algn="ctr"/>
            <a:r>
              <a:rPr lang="en-US" b="1" dirty="0"/>
              <a:t>Stake: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1F9700-05AB-4CD6-8F4A-F68D2669FF5F}"/>
              </a:ext>
            </a:extLst>
          </p:cNvPr>
          <p:cNvSpPr txBox="1"/>
          <p:nvPr/>
        </p:nvSpPr>
        <p:spPr>
          <a:xfrm>
            <a:off x="6102736" y="5616139"/>
            <a:ext cx="108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10</a:t>
            </a:r>
          </a:p>
          <a:p>
            <a:pPr algn="ctr"/>
            <a:r>
              <a:rPr lang="en-US" b="1" dirty="0"/>
              <a:t>Stake: 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3A12A-F29D-4897-9073-8AE13AC07A4E}"/>
              </a:ext>
            </a:extLst>
          </p:cNvPr>
          <p:cNvSpPr txBox="1"/>
          <p:nvPr/>
        </p:nvSpPr>
        <p:spPr>
          <a:xfrm>
            <a:off x="6102734" y="2848653"/>
            <a:ext cx="108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5</a:t>
            </a:r>
          </a:p>
          <a:p>
            <a:pPr algn="ctr"/>
            <a:r>
              <a:rPr lang="en-US" b="1" dirty="0"/>
              <a:t>Stake: 20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39976-F0E1-4A66-BA04-698C14C74F78}"/>
              </a:ext>
            </a:extLst>
          </p:cNvPr>
          <p:cNvSpPr txBox="1"/>
          <p:nvPr/>
        </p:nvSpPr>
        <p:spPr>
          <a:xfrm>
            <a:off x="8581167" y="1624650"/>
            <a:ext cx="1062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25</a:t>
            </a:r>
          </a:p>
          <a:p>
            <a:pPr algn="ctr"/>
            <a:r>
              <a:rPr lang="en-US" b="1" dirty="0"/>
              <a:t>Stake: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BECD6-F53C-4823-9C8B-ACA46AD1CCB4}"/>
              </a:ext>
            </a:extLst>
          </p:cNvPr>
          <p:cNvSpPr txBox="1"/>
          <p:nvPr/>
        </p:nvSpPr>
        <p:spPr>
          <a:xfrm>
            <a:off x="2653402" y="1901649"/>
            <a:ext cx="9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C256BB-01E5-4909-BDAD-C3B5F3DE8509}"/>
              </a:ext>
            </a:extLst>
          </p:cNvPr>
          <p:cNvSpPr txBox="1"/>
          <p:nvPr/>
        </p:nvSpPr>
        <p:spPr>
          <a:xfrm>
            <a:off x="4768375" y="3059668"/>
            <a:ext cx="9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C0A270-F493-4CC5-8337-FB1D8B8798AA}"/>
              </a:ext>
            </a:extLst>
          </p:cNvPr>
          <p:cNvSpPr txBox="1"/>
          <p:nvPr/>
        </p:nvSpPr>
        <p:spPr>
          <a:xfrm>
            <a:off x="4768375" y="5754639"/>
            <a:ext cx="9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C86AF7-40A3-4C30-A0B5-C33DDC238496}"/>
              </a:ext>
            </a:extLst>
          </p:cNvPr>
          <p:cNvSpPr txBox="1"/>
          <p:nvPr/>
        </p:nvSpPr>
        <p:spPr>
          <a:xfrm>
            <a:off x="160346" y="5754639"/>
            <a:ext cx="9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10</a:t>
            </a:r>
          </a:p>
        </p:txBody>
      </p:sp>
    </p:spTree>
    <p:extLst>
      <p:ext uri="{BB962C8B-B14F-4D97-AF65-F5344CB8AC3E}">
        <p14:creationId xmlns:p14="http://schemas.microsoft.com/office/powerpoint/2010/main" val="62331869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87FC4-3AAE-454D-876B-E4059F149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89" y="2270981"/>
            <a:ext cx="5838965" cy="4340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D27AFF-FC87-45DE-B13B-D08164D8BA50}"/>
              </a:ext>
            </a:extLst>
          </p:cNvPr>
          <p:cNvSpPr txBox="1"/>
          <p:nvPr/>
        </p:nvSpPr>
        <p:spPr>
          <a:xfrm>
            <a:off x="10928837" y="2848652"/>
            <a:ext cx="1087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20</a:t>
            </a:r>
          </a:p>
          <a:p>
            <a:pPr algn="ctr"/>
            <a:r>
              <a:rPr lang="en-US" b="1" dirty="0"/>
              <a:t>Stake: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7EA4B-5A1F-4685-861B-F2BFD71CE898}"/>
              </a:ext>
            </a:extLst>
          </p:cNvPr>
          <p:cNvSpPr txBox="1"/>
          <p:nvPr/>
        </p:nvSpPr>
        <p:spPr>
          <a:xfrm>
            <a:off x="10928837" y="5754639"/>
            <a:ext cx="1087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15</a:t>
            </a:r>
          </a:p>
          <a:p>
            <a:pPr algn="ctr"/>
            <a:r>
              <a:rPr lang="en-US" b="1" dirty="0"/>
              <a:t>Stake: 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1879C-3DCA-4C9A-9A78-9A462D2B523F}"/>
              </a:ext>
            </a:extLst>
          </p:cNvPr>
          <p:cNvSpPr txBox="1"/>
          <p:nvPr/>
        </p:nvSpPr>
        <p:spPr>
          <a:xfrm>
            <a:off x="6102736" y="5616139"/>
            <a:ext cx="108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10</a:t>
            </a:r>
          </a:p>
          <a:p>
            <a:pPr algn="ctr"/>
            <a:r>
              <a:rPr lang="en-US" b="1" dirty="0"/>
              <a:t>Stake: 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310A3-46FE-41F1-87FF-E6635AD536DB}"/>
              </a:ext>
            </a:extLst>
          </p:cNvPr>
          <p:cNvSpPr txBox="1"/>
          <p:nvPr/>
        </p:nvSpPr>
        <p:spPr>
          <a:xfrm>
            <a:off x="6102734" y="2848653"/>
            <a:ext cx="1087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5</a:t>
            </a:r>
          </a:p>
          <a:p>
            <a:pPr algn="ctr"/>
            <a:r>
              <a:rPr lang="en-US" b="1" dirty="0"/>
              <a:t>Stake: 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82FE2-A9E3-4A24-B7FB-0B816BA28454}"/>
              </a:ext>
            </a:extLst>
          </p:cNvPr>
          <p:cNvSpPr txBox="1"/>
          <p:nvPr/>
        </p:nvSpPr>
        <p:spPr>
          <a:xfrm>
            <a:off x="8581167" y="1624650"/>
            <a:ext cx="1062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GPU: 25</a:t>
            </a:r>
          </a:p>
          <a:p>
            <a:pPr algn="ctr"/>
            <a:r>
              <a:rPr lang="en-US" b="1" dirty="0"/>
              <a:t>Stake: 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57A37-B9BC-4CFC-9988-2F71F39EF603}"/>
              </a:ext>
            </a:extLst>
          </p:cNvPr>
          <p:cNvSpPr txBox="1"/>
          <p:nvPr/>
        </p:nvSpPr>
        <p:spPr>
          <a:xfrm>
            <a:off x="4078614" y="178100"/>
            <a:ext cx="4048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Proof of Deposit (PoD)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D9DAFA-AA5E-436F-9FD3-4EF49D18B95C}"/>
              </a:ext>
            </a:extLst>
          </p:cNvPr>
          <p:cNvSpPr/>
          <p:nvPr/>
        </p:nvSpPr>
        <p:spPr>
          <a:xfrm>
            <a:off x="139718" y="901375"/>
            <a:ext cx="4985257" cy="5873432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0A50B-17BD-4C88-8D1F-3B80AD15F786}"/>
              </a:ext>
            </a:extLst>
          </p:cNvPr>
          <p:cNvSpPr txBox="1"/>
          <p:nvPr/>
        </p:nvSpPr>
        <p:spPr>
          <a:xfrm>
            <a:off x="1172347" y="2437707"/>
            <a:ext cx="29199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4400" b="1" dirty="0"/>
              <a:t>Eliminates the Malicious Nodes</a:t>
            </a:r>
          </a:p>
        </p:txBody>
      </p:sp>
    </p:spTree>
    <p:extLst>
      <p:ext uri="{BB962C8B-B14F-4D97-AF65-F5344CB8AC3E}">
        <p14:creationId xmlns:p14="http://schemas.microsoft.com/office/powerpoint/2010/main" val="372876402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295</TotalTime>
  <Words>242</Words>
  <Application>Microsoft Office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Courier New</vt:lpstr>
      <vt:lpstr>Edwardian Script ITC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snigdho atik</dc:creator>
  <cp:lastModifiedBy>Ali Abrar Al Haque</cp:lastModifiedBy>
  <cp:revision>33</cp:revision>
  <dcterms:created xsi:type="dcterms:W3CDTF">2019-11-27T20:33:21Z</dcterms:created>
  <dcterms:modified xsi:type="dcterms:W3CDTF">2022-08-25T16:35:31Z</dcterms:modified>
</cp:coreProperties>
</file>